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5" r:id="rId1"/>
  </p:sldMasterIdLst>
  <p:notesMasterIdLst>
    <p:notesMasterId r:id="rId20"/>
  </p:notesMasterIdLst>
  <p:handoutMasterIdLst>
    <p:handoutMasterId r:id="rId21"/>
  </p:handoutMasterIdLst>
  <p:sldIdLst>
    <p:sldId id="527" r:id="rId2"/>
    <p:sldId id="637" r:id="rId3"/>
    <p:sldId id="601" r:id="rId4"/>
    <p:sldId id="582" r:id="rId5"/>
    <p:sldId id="617" r:id="rId6"/>
    <p:sldId id="618" r:id="rId7"/>
    <p:sldId id="619" r:id="rId8"/>
    <p:sldId id="621" r:id="rId9"/>
    <p:sldId id="257" r:id="rId10"/>
    <p:sldId id="613" r:id="rId11"/>
    <p:sldId id="623" r:id="rId12"/>
    <p:sldId id="540" r:id="rId13"/>
    <p:sldId id="263" r:id="rId14"/>
    <p:sldId id="265" r:id="rId15"/>
    <p:sldId id="266" r:id="rId16"/>
    <p:sldId id="603" r:id="rId17"/>
    <p:sldId id="361" r:id="rId18"/>
    <p:sldId id="258" r:id="rId19"/>
  </p:sldIdLst>
  <p:sldSz cx="9144000" cy="5143500" type="screen16x9"/>
  <p:notesSz cx="6669088" cy="9928225"/>
  <p:custDataLst>
    <p:tags r:id="rId22"/>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34">
          <p15:clr>
            <a:srgbClr val="A4A3A4"/>
          </p15:clr>
        </p15:guide>
        <p15:guide id="2" orient="horz" pos="1348">
          <p15:clr>
            <a:srgbClr val="A4A3A4"/>
          </p15:clr>
        </p15:guide>
        <p15:guide id="3" orient="horz" pos="1416">
          <p15:clr>
            <a:srgbClr val="A4A3A4"/>
          </p15:clr>
        </p15:guide>
        <p15:guide id="4" orient="horz" pos="464">
          <p15:clr>
            <a:srgbClr val="A4A3A4"/>
          </p15:clr>
        </p15:guide>
        <p15:guide id="5" orient="horz" pos="89">
          <p15:clr>
            <a:srgbClr val="A4A3A4"/>
          </p15:clr>
        </p15:guide>
        <p15:guide id="6" orient="horz" pos="2130">
          <p15:clr>
            <a:srgbClr val="A4A3A4"/>
          </p15:clr>
        </p15:guide>
        <p15:guide id="7" orient="horz" pos="2198">
          <p15:clr>
            <a:srgbClr val="A4A3A4"/>
          </p15:clr>
        </p15:guide>
        <p15:guide id="8" orient="horz" pos="2913">
          <p15:clr>
            <a:srgbClr val="A4A3A4"/>
          </p15:clr>
        </p15:guide>
        <p15:guide id="9" pos="5420">
          <p15:clr>
            <a:srgbClr val="A4A3A4"/>
          </p15:clr>
        </p15:guide>
        <p15:guide id="10" pos="340">
          <p15:clr>
            <a:srgbClr val="A4A3A4"/>
          </p15:clr>
        </p15:guide>
        <p15:guide id="11" pos="2925">
          <p15:clr>
            <a:srgbClr val="A4A3A4"/>
          </p15:clr>
        </p15:guide>
        <p15:guide id="12" pos="2835">
          <p15:clr>
            <a:srgbClr val="A4A3A4"/>
          </p15:clr>
        </p15:guide>
        <p15:guide id="13" pos="1542">
          <p15:clr>
            <a:srgbClr val="A4A3A4"/>
          </p15:clr>
        </p15:guide>
        <p15:guide id="14" pos="4127">
          <p15:clr>
            <a:srgbClr val="A4A3A4"/>
          </p15:clr>
        </p15:guide>
        <p15:guide id="15" pos="4219">
          <p15:clr>
            <a:srgbClr val="A4A3A4"/>
          </p15:clr>
        </p15:guide>
        <p15:guide id="16" pos="163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656" autoAdjust="0"/>
  </p:normalViewPr>
  <p:slideViewPr>
    <p:cSldViewPr>
      <p:cViewPr varScale="1">
        <p:scale>
          <a:sx n="63" d="100"/>
          <a:sy n="63" d="100"/>
        </p:scale>
        <p:origin x="1380" y="40"/>
      </p:cViewPr>
      <p:guideLst>
        <p:guide orient="horz" pos="634"/>
        <p:guide orient="horz" pos="1348"/>
        <p:guide orient="horz" pos="1416"/>
        <p:guide orient="horz" pos="464"/>
        <p:guide orient="horz" pos="89"/>
        <p:guide orient="horz" pos="2130"/>
        <p:guide orient="horz" pos="2198"/>
        <p:guide orient="horz" pos="2913"/>
        <p:guide pos="5420"/>
        <p:guide pos="340"/>
        <p:guide pos="2925"/>
        <p:guide pos="2835"/>
        <p:guide pos="1542"/>
        <p:guide pos="4127"/>
        <p:guide pos="4219"/>
        <p:guide pos="1633"/>
      </p:guideLst>
    </p:cSldViewPr>
  </p:slideViewPr>
  <p:notesTextViewPr>
    <p:cViewPr>
      <p:scale>
        <a:sx n="1" d="1"/>
        <a:sy n="1" d="1"/>
      </p:scale>
      <p:origin x="0" y="0"/>
    </p:cViewPr>
  </p:notesTextViewPr>
  <p:notesViewPr>
    <p:cSldViewPr showGuides="1">
      <p:cViewPr varScale="1">
        <p:scale>
          <a:sx n="79" d="100"/>
          <a:sy n="79" d="100"/>
        </p:scale>
        <p:origin x="3172" y="8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CD1327-11CF-495B-8812-8ECF1AF4906E}"/>
              </a:ext>
            </a:extLst>
          </p:cNvPr>
          <p:cNvSpPr>
            <a:spLocks noGrp="1"/>
          </p:cNvSpPr>
          <p:nvPr>
            <p:ph type="hdr" sz="quarter"/>
          </p:nvPr>
        </p:nvSpPr>
        <p:spPr>
          <a:xfrm>
            <a:off x="0" y="0"/>
            <a:ext cx="288925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9A03C20-0220-48CE-B2AC-AB10498DF85B}"/>
              </a:ext>
            </a:extLst>
          </p:cNvPr>
          <p:cNvSpPr>
            <a:spLocks noGrp="1"/>
          </p:cNvSpPr>
          <p:nvPr>
            <p:ph type="dt" sz="quarter" idx="1"/>
          </p:nvPr>
        </p:nvSpPr>
        <p:spPr>
          <a:xfrm>
            <a:off x="3778250" y="0"/>
            <a:ext cx="2889250" cy="498475"/>
          </a:xfrm>
          <a:prstGeom prst="rect">
            <a:avLst/>
          </a:prstGeom>
        </p:spPr>
        <p:txBody>
          <a:bodyPr vert="horz" lIns="91440" tIns="45720" rIns="91440" bIns="45720" rtlCol="0"/>
          <a:lstStyle>
            <a:lvl1pPr algn="r">
              <a:defRPr sz="1200"/>
            </a:lvl1pPr>
          </a:lstStyle>
          <a:p>
            <a:fld id="{15ECF9AD-37BC-4A80-A757-D1E2EFDF0834}" type="datetimeFigureOut">
              <a:rPr lang="en-GB" smtClean="0"/>
              <a:t>23/01/2019</a:t>
            </a:fld>
            <a:endParaRPr lang="en-GB"/>
          </a:p>
        </p:txBody>
      </p:sp>
      <p:sp>
        <p:nvSpPr>
          <p:cNvPr id="4" name="Footer Placeholder 3">
            <a:extLst>
              <a:ext uri="{FF2B5EF4-FFF2-40B4-BE49-F238E27FC236}">
                <a16:creationId xmlns:a16="http://schemas.microsoft.com/office/drawing/2014/main" id="{6B3D8FAE-1E7B-4774-9BC6-A17F1828A674}"/>
              </a:ext>
            </a:extLst>
          </p:cNvPr>
          <p:cNvSpPr>
            <a:spLocks noGrp="1"/>
          </p:cNvSpPr>
          <p:nvPr>
            <p:ph type="ftr" sz="quarter" idx="2"/>
          </p:nvPr>
        </p:nvSpPr>
        <p:spPr>
          <a:xfrm>
            <a:off x="0" y="9429750"/>
            <a:ext cx="288925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B567138-223C-4186-BFD7-772F07D7EA0A}"/>
              </a:ext>
            </a:extLst>
          </p:cNvPr>
          <p:cNvSpPr>
            <a:spLocks noGrp="1"/>
          </p:cNvSpPr>
          <p:nvPr>
            <p:ph type="sldNum" sz="quarter" idx="3"/>
          </p:nvPr>
        </p:nvSpPr>
        <p:spPr>
          <a:xfrm>
            <a:off x="3778250" y="9429750"/>
            <a:ext cx="2889250" cy="498475"/>
          </a:xfrm>
          <a:prstGeom prst="rect">
            <a:avLst/>
          </a:prstGeom>
        </p:spPr>
        <p:txBody>
          <a:bodyPr vert="horz" lIns="91440" tIns="45720" rIns="91440" bIns="45720" rtlCol="0" anchor="b"/>
          <a:lstStyle>
            <a:lvl1pPr algn="r">
              <a:defRPr sz="1200"/>
            </a:lvl1pPr>
          </a:lstStyle>
          <a:p>
            <a:fld id="{0D817B95-0672-4C3E-8E19-AD8F8DFB047A}" type="slidenum">
              <a:rPr lang="en-GB" smtClean="0"/>
              <a:t>‹#›</a:t>
            </a:fld>
            <a:endParaRPr lang="en-GB"/>
          </a:p>
        </p:txBody>
      </p:sp>
    </p:spTree>
    <p:extLst>
      <p:ext uri="{BB962C8B-B14F-4D97-AF65-F5344CB8AC3E}">
        <p14:creationId xmlns:p14="http://schemas.microsoft.com/office/powerpoint/2010/main" val="3814788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71A8FA13-9044-4889-A00C-ADBCBE4DC553}" type="datetimeFigureOut">
              <a:rPr lang="en-GB" smtClean="0"/>
              <a:t>23/01/2019</a:t>
            </a:fld>
            <a:endParaRPr lang="en-GB"/>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4AF4A006-C71E-44BE-9126-F657B3315E03}" type="slidenum">
              <a:rPr lang="en-GB" smtClean="0"/>
              <a:t>‹#›</a:t>
            </a:fld>
            <a:endParaRPr lang="en-GB"/>
          </a:p>
        </p:txBody>
      </p:sp>
    </p:spTree>
    <p:extLst>
      <p:ext uri="{BB962C8B-B14F-4D97-AF65-F5344CB8AC3E}">
        <p14:creationId xmlns:p14="http://schemas.microsoft.com/office/powerpoint/2010/main" val="1248938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4AF4A006-C71E-44BE-9126-F657B3315E03}" type="slidenum">
              <a:rPr lang="en-GB" smtClean="0"/>
              <a:t>1</a:t>
            </a:fld>
            <a:endParaRPr lang="en-GB"/>
          </a:p>
        </p:txBody>
      </p:sp>
    </p:spTree>
    <p:extLst>
      <p:ext uri="{BB962C8B-B14F-4D97-AF65-F5344CB8AC3E}">
        <p14:creationId xmlns:p14="http://schemas.microsoft.com/office/powerpoint/2010/main" val="1660993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2</a:t>
            </a:fld>
            <a:endParaRPr lang="en-GB" dirty="0"/>
          </a:p>
        </p:txBody>
      </p:sp>
    </p:spTree>
    <p:extLst>
      <p:ext uri="{BB962C8B-B14F-4D97-AF65-F5344CB8AC3E}">
        <p14:creationId xmlns:p14="http://schemas.microsoft.com/office/powerpoint/2010/main" val="3617308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3</a:t>
            </a:fld>
            <a:endParaRPr lang="en-GB" dirty="0"/>
          </a:p>
        </p:txBody>
      </p:sp>
    </p:spTree>
    <p:extLst>
      <p:ext uri="{BB962C8B-B14F-4D97-AF65-F5344CB8AC3E}">
        <p14:creationId xmlns:p14="http://schemas.microsoft.com/office/powerpoint/2010/main" val="3589810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F4A006-C71E-44BE-9126-F657B3315E03}" type="slidenum">
              <a:rPr lang="en-GB" smtClean="0"/>
              <a:t>4</a:t>
            </a:fld>
            <a:endParaRPr lang="en-GB"/>
          </a:p>
        </p:txBody>
      </p:sp>
    </p:spTree>
    <p:extLst>
      <p:ext uri="{BB962C8B-B14F-4D97-AF65-F5344CB8AC3E}">
        <p14:creationId xmlns:p14="http://schemas.microsoft.com/office/powerpoint/2010/main" val="203065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 </a:t>
            </a:r>
            <a:r>
              <a:rPr lang="en-GB" dirty="0" err="1"/>
              <a:t>korleis</a:t>
            </a:r>
            <a:r>
              <a:rPr lang="en-GB" dirty="0"/>
              <a:t> </a:t>
            </a:r>
            <a:r>
              <a:rPr lang="en-GB" dirty="0" err="1"/>
              <a:t>ser</a:t>
            </a:r>
            <a:r>
              <a:rPr lang="en-GB" dirty="0"/>
              <a:t> </a:t>
            </a:r>
            <a:r>
              <a:rPr lang="en-GB" dirty="0" err="1"/>
              <a:t>framtida</a:t>
            </a:r>
            <a:r>
              <a:rPr lang="en-GB" dirty="0"/>
              <a:t> </a:t>
            </a:r>
            <a:r>
              <a:rPr lang="en-GB" dirty="0" err="1"/>
              <a:t>ut</a:t>
            </a:r>
            <a:r>
              <a:rPr lang="en-GB" dirty="0"/>
              <a:t>?</a:t>
            </a:r>
          </a:p>
        </p:txBody>
      </p:sp>
      <p:sp>
        <p:nvSpPr>
          <p:cNvPr id="4" name="Slide Number Placeholder 3"/>
          <p:cNvSpPr>
            <a:spLocks noGrp="1"/>
          </p:cNvSpPr>
          <p:nvPr>
            <p:ph type="sldNum" sz="quarter" idx="10"/>
          </p:nvPr>
        </p:nvSpPr>
        <p:spPr/>
        <p:txBody>
          <a:bodyPr/>
          <a:lstStyle/>
          <a:p>
            <a:fld id="{4AF4A006-C71E-44BE-9126-F657B3315E03}" type="slidenum">
              <a:rPr lang="en-GB" smtClean="0"/>
              <a:t>5</a:t>
            </a:fld>
            <a:endParaRPr lang="en-GB" dirty="0"/>
          </a:p>
        </p:txBody>
      </p:sp>
    </p:spTree>
    <p:extLst>
      <p:ext uri="{BB962C8B-B14F-4D97-AF65-F5344CB8AC3E}">
        <p14:creationId xmlns:p14="http://schemas.microsoft.com/office/powerpoint/2010/main" val="75993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6</a:t>
            </a:fld>
            <a:endParaRPr lang="en-GB" dirty="0"/>
          </a:p>
        </p:txBody>
      </p:sp>
    </p:spTree>
    <p:extLst>
      <p:ext uri="{BB962C8B-B14F-4D97-AF65-F5344CB8AC3E}">
        <p14:creationId xmlns:p14="http://schemas.microsoft.com/office/powerpoint/2010/main" val="2291113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7</a:t>
            </a:fld>
            <a:endParaRPr lang="en-GB" dirty="0"/>
          </a:p>
        </p:txBody>
      </p:sp>
    </p:spTree>
    <p:extLst>
      <p:ext uri="{BB962C8B-B14F-4D97-AF65-F5344CB8AC3E}">
        <p14:creationId xmlns:p14="http://schemas.microsoft.com/office/powerpoint/2010/main" val="2693462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8</a:t>
            </a:fld>
            <a:endParaRPr lang="en-GB" dirty="0"/>
          </a:p>
        </p:txBody>
      </p:sp>
    </p:spTree>
    <p:extLst>
      <p:ext uri="{BB962C8B-B14F-4D97-AF65-F5344CB8AC3E}">
        <p14:creationId xmlns:p14="http://schemas.microsoft.com/office/powerpoint/2010/main" val="2434352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9</a:t>
            </a:fld>
            <a:endParaRPr lang="en-GB" dirty="0"/>
          </a:p>
        </p:txBody>
      </p:sp>
    </p:spTree>
    <p:extLst>
      <p:ext uri="{BB962C8B-B14F-4D97-AF65-F5344CB8AC3E}">
        <p14:creationId xmlns:p14="http://schemas.microsoft.com/office/powerpoint/2010/main" val="2302386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10</a:t>
            </a:fld>
            <a:endParaRPr lang="en-GB" dirty="0"/>
          </a:p>
        </p:txBody>
      </p:sp>
    </p:spTree>
    <p:extLst>
      <p:ext uri="{BB962C8B-B14F-4D97-AF65-F5344CB8AC3E}">
        <p14:creationId xmlns:p14="http://schemas.microsoft.com/office/powerpoint/2010/main" val="1394307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4AF4A006-C71E-44BE-9126-F657B3315E03}" type="slidenum">
              <a:rPr lang="en-GB" smtClean="0"/>
              <a:t>11</a:t>
            </a:fld>
            <a:endParaRPr lang="en-GB" dirty="0"/>
          </a:p>
        </p:txBody>
      </p:sp>
    </p:spTree>
    <p:extLst>
      <p:ext uri="{BB962C8B-B14F-4D97-AF65-F5344CB8AC3E}">
        <p14:creationId xmlns:p14="http://schemas.microsoft.com/office/powerpoint/2010/main" val="3536145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90675" y="0"/>
            <a:ext cx="3295650" cy="1854200"/>
          </a:xfrm>
        </p:spPr>
      </p:sp>
      <p:sp>
        <p:nvSpPr>
          <p:cNvPr id="3" name="Notes Placeholder 2"/>
          <p:cNvSpPr>
            <a:spLocks noGrp="1"/>
          </p:cNvSpPr>
          <p:nvPr>
            <p:ph type="body" idx="1"/>
          </p:nvPr>
        </p:nvSpPr>
        <p:spPr>
          <a:xfrm>
            <a:off x="1" y="1832095"/>
            <a:ext cx="6610425" cy="8889013"/>
          </a:xfrm>
        </p:spPr>
        <p:txBody>
          <a:bodyPr/>
          <a:lstStyle/>
          <a:p>
            <a:endParaRPr lang="en-GB"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F4A006-C71E-44BE-9126-F657B3315E03}" type="slidenum">
              <a:rPr lang="en-GB" smtClean="0"/>
              <a:t>12</a:t>
            </a:fld>
            <a:endParaRPr lang="en-GB" dirty="0"/>
          </a:p>
        </p:txBody>
      </p:sp>
    </p:spTree>
    <p:extLst>
      <p:ext uri="{BB962C8B-B14F-4D97-AF65-F5344CB8AC3E}">
        <p14:creationId xmlns:p14="http://schemas.microsoft.com/office/powerpoint/2010/main" val="3920363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13</a:t>
            </a:fld>
            <a:endParaRPr lang="en-GB" dirty="0"/>
          </a:p>
        </p:txBody>
      </p:sp>
    </p:spTree>
    <p:extLst>
      <p:ext uri="{BB962C8B-B14F-4D97-AF65-F5344CB8AC3E}">
        <p14:creationId xmlns:p14="http://schemas.microsoft.com/office/powerpoint/2010/main" val="1445671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4A006-C71E-44BE-9126-F657B3315E0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244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4A006-C71E-44BE-9126-F657B3315E0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3023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16</a:t>
            </a:fld>
            <a:endParaRPr lang="en-GB" dirty="0"/>
          </a:p>
        </p:txBody>
      </p:sp>
    </p:spTree>
    <p:extLst>
      <p:ext uri="{BB962C8B-B14F-4D97-AF65-F5344CB8AC3E}">
        <p14:creationId xmlns:p14="http://schemas.microsoft.com/office/powerpoint/2010/main" val="2915891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17</a:t>
            </a:fld>
            <a:endParaRPr lang="en-GB" dirty="0"/>
          </a:p>
        </p:txBody>
      </p:sp>
    </p:spTree>
    <p:extLst>
      <p:ext uri="{BB962C8B-B14F-4D97-AF65-F5344CB8AC3E}">
        <p14:creationId xmlns:p14="http://schemas.microsoft.com/office/powerpoint/2010/main" val="1891277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F4A006-C71E-44BE-9126-F657B3315E03}" type="slidenum">
              <a:rPr lang="en-GB" smtClean="0"/>
              <a:t>18</a:t>
            </a:fld>
            <a:endParaRPr lang="en-GB" dirty="0"/>
          </a:p>
        </p:txBody>
      </p:sp>
    </p:spTree>
    <p:extLst>
      <p:ext uri="{BB962C8B-B14F-4D97-AF65-F5344CB8AC3E}">
        <p14:creationId xmlns:p14="http://schemas.microsoft.com/office/powerpoint/2010/main" val="3060195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2530" name="Picture 2" descr="Bilde1"/>
          <p:cNvPicPr>
            <a:picLocks noChangeArrowheads="1"/>
          </p:cNvPicPr>
          <p:nvPr/>
        </p:nvPicPr>
        <p:blipFill rotWithShape="1">
          <a:blip r:embed="rId2">
            <a:extLst>
              <a:ext uri="{28A0092B-C50C-407E-A947-70E740481C1C}">
                <a14:useLocalDpi xmlns:a14="http://schemas.microsoft.com/office/drawing/2010/main" val="0"/>
              </a:ext>
            </a:extLst>
          </a:blip>
          <a:srcRect t="12500" b="12500"/>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2531" name="Rectangle 3"/>
          <p:cNvSpPr>
            <a:spLocks noGrp="1" noChangeArrowheads="1"/>
          </p:cNvSpPr>
          <p:nvPr>
            <p:ph type="ctrTitle"/>
          </p:nvPr>
        </p:nvSpPr>
        <p:spPr>
          <a:xfrm>
            <a:off x="684213" y="1813323"/>
            <a:ext cx="7772400" cy="650081"/>
          </a:xfrm>
        </p:spPr>
        <p:txBody>
          <a:bodyPr lIns="72000" tIns="72000" rIns="72000" bIns="72000" anchor="ctr"/>
          <a:lstStyle>
            <a:lvl1pPr>
              <a:defRPr sz="4400" b="0">
                <a:solidFill>
                  <a:srgbClr val="00B6BE"/>
                </a:solidFill>
              </a:defRPr>
            </a:lvl1pPr>
          </a:lstStyle>
          <a:p>
            <a:pPr lvl="0"/>
            <a:r>
              <a:rPr lang="en-US" noProof="0"/>
              <a:t>Click to edit Master title style</a:t>
            </a:r>
            <a:endParaRPr lang="en-GB" noProof="0"/>
          </a:p>
        </p:txBody>
      </p:sp>
      <p:sp>
        <p:nvSpPr>
          <p:cNvPr id="22532" name="Rectangle 4"/>
          <p:cNvSpPr>
            <a:spLocks noGrp="1" noChangeArrowheads="1"/>
          </p:cNvSpPr>
          <p:nvPr>
            <p:ph type="subTitle" idx="1"/>
          </p:nvPr>
        </p:nvSpPr>
        <p:spPr>
          <a:xfrm>
            <a:off x="682626" y="2463404"/>
            <a:ext cx="7777163" cy="486965"/>
          </a:xfrm>
        </p:spPr>
        <p:txBody>
          <a:bodyPr lIns="91440" tIns="45720" rIns="91440" bIns="45720"/>
          <a:lstStyle>
            <a:lvl1pPr marL="0" indent="0">
              <a:buFontTx/>
              <a:buNone/>
              <a:defRPr>
                <a:solidFill>
                  <a:srgbClr val="464646"/>
                </a:solidFill>
              </a:defRPr>
            </a:lvl1pPr>
          </a:lstStyle>
          <a:p>
            <a:pPr lvl="0"/>
            <a:r>
              <a:rPr lang="en-US" noProof="0"/>
              <a:t>Click to edit Master subtitle style</a:t>
            </a:r>
            <a:endParaRPr lang="en-GB" noProof="0"/>
          </a:p>
        </p:txBody>
      </p:sp>
      <p:pic>
        <p:nvPicPr>
          <p:cNvPr id="22533" name="Picture 5" descr="logo"/>
          <p:cNvPicPr>
            <a:picLocks noChangeArrowheads="1"/>
          </p:cNvPicPr>
          <p:nvPr/>
        </p:nvPicPr>
        <p:blipFill rotWithShape="1">
          <a:blip r:embed="rId3">
            <a:extLst>
              <a:ext uri="{28A0092B-C50C-407E-A947-70E740481C1C}">
                <a14:useLocalDpi xmlns:a14="http://schemas.microsoft.com/office/drawing/2010/main" val="0"/>
              </a:ext>
            </a:extLst>
          </a:blip>
          <a:srcRect l="-33333"/>
          <a:stretch/>
        </p:blipFill>
        <p:spPr bwMode="auto">
          <a:xfrm>
            <a:off x="6434683" y="4117826"/>
            <a:ext cx="1943100" cy="27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03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a:xfrm>
            <a:off x="4932280" y="4836456"/>
            <a:ext cx="2160000" cy="81000"/>
          </a:xfrm>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a:xfrm>
            <a:off x="4932280" y="4929813"/>
            <a:ext cx="2160000" cy="81000"/>
          </a:xfrm>
        </p:spPr>
        <p:txBody>
          <a:bodyPr/>
          <a:lstStyle/>
          <a:p>
            <a:endParaRPr lang="en-GB"/>
          </a:p>
        </p:txBody>
      </p:sp>
      <p:sp>
        <p:nvSpPr>
          <p:cNvPr id="7" name="Content Placeholder 6"/>
          <p:cNvSpPr>
            <a:spLocks noGrp="1"/>
          </p:cNvSpPr>
          <p:nvPr>
            <p:ph sz="quarter" idx="13"/>
          </p:nvPr>
        </p:nvSpPr>
        <p:spPr>
          <a:xfrm>
            <a:off x="539750" y="1006078"/>
            <a:ext cx="8064500" cy="3618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4136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Content Placeholder 6"/>
          <p:cNvSpPr>
            <a:spLocks noGrp="1"/>
          </p:cNvSpPr>
          <p:nvPr>
            <p:ph sz="quarter" idx="13"/>
          </p:nvPr>
        </p:nvSpPr>
        <p:spPr>
          <a:xfrm>
            <a:off x="539751" y="1006078"/>
            <a:ext cx="3960812" cy="3618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7"/>
          <p:cNvSpPr>
            <a:spLocks noGrp="1"/>
          </p:cNvSpPr>
          <p:nvPr>
            <p:ph sz="quarter" idx="14"/>
          </p:nvPr>
        </p:nvSpPr>
        <p:spPr>
          <a:xfrm>
            <a:off x="4643438" y="1006078"/>
            <a:ext cx="3960812" cy="3618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9878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Tree>
    <p:extLst>
      <p:ext uri="{BB962C8B-B14F-4D97-AF65-F5344CB8AC3E}">
        <p14:creationId xmlns:p14="http://schemas.microsoft.com/office/powerpoint/2010/main" val="3255708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Tree>
    <p:extLst>
      <p:ext uri="{BB962C8B-B14F-4D97-AF65-F5344CB8AC3E}">
        <p14:creationId xmlns:p14="http://schemas.microsoft.com/office/powerpoint/2010/main" val="2065777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g pictur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0" y="1006078"/>
            <a:ext cx="8064500" cy="2375297"/>
          </a:xfrm>
        </p:spPr>
        <p:txBody>
          <a:bodyPr/>
          <a:lstStyle/>
          <a:p>
            <a:r>
              <a:rPr lang="en-US"/>
              <a:t>Click icon to add picture</a:t>
            </a:r>
            <a:endParaRPr lang="en-GB"/>
          </a:p>
        </p:txBody>
      </p:sp>
      <p:sp>
        <p:nvSpPr>
          <p:cNvPr id="9" name="Text Placeholder 8"/>
          <p:cNvSpPr>
            <a:spLocks noGrp="1"/>
          </p:cNvSpPr>
          <p:nvPr>
            <p:ph type="body" sz="quarter" idx="14"/>
          </p:nvPr>
        </p:nvSpPr>
        <p:spPr>
          <a:xfrm>
            <a:off x="539750" y="3489723"/>
            <a:ext cx="8064500"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7241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ubheading on top">
    <p:spTree>
      <p:nvGrpSpPr>
        <p:cNvPr id="1" name=""/>
        <p:cNvGrpSpPr/>
        <p:nvPr/>
      </p:nvGrpSpPr>
      <p:grpSpPr>
        <a:xfrm>
          <a:off x="0" y="0"/>
          <a:ext cx="0" cy="0"/>
          <a:chOff x="0" y="0"/>
          <a:chExt cx="0" cy="0"/>
        </a:xfrm>
      </p:grpSpPr>
      <p:sp>
        <p:nvSpPr>
          <p:cNvPr id="2" name="Title 1"/>
          <p:cNvSpPr>
            <a:spLocks noGrp="1"/>
          </p:cNvSpPr>
          <p:nvPr>
            <p:ph type="title"/>
          </p:nvPr>
        </p:nvSpPr>
        <p:spPr>
          <a:xfrm>
            <a:off x="539750" y="411510"/>
            <a:ext cx="8064500" cy="324296"/>
          </a:xfrm>
        </p:spPr>
        <p:txBody>
          <a:bodyPr/>
          <a:lstStyle/>
          <a:p>
            <a:r>
              <a:rPr lang="en-US"/>
              <a:t>Click to edit Master title style</a:t>
            </a:r>
            <a:endParaRPr lang="en-GB" dirty="0"/>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Text Placeholder 6"/>
          <p:cNvSpPr>
            <a:spLocks noGrp="1"/>
          </p:cNvSpPr>
          <p:nvPr>
            <p:ph type="body" sz="quarter" idx="13" hasCustomPrompt="1"/>
          </p:nvPr>
        </p:nvSpPr>
        <p:spPr>
          <a:xfrm>
            <a:off x="558735" y="141685"/>
            <a:ext cx="8064500" cy="215764"/>
          </a:xfrm>
        </p:spPr>
        <p:txBody>
          <a:bodyPr>
            <a:noAutofit/>
          </a:bodyPr>
          <a:lstStyle>
            <a:lvl1pPr marL="0" indent="0">
              <a:buNone/>
              <a:defRPr sz="2000" b="1" baseline="0">
                <a:solidFill>
                  <a:srgbClr val="666666"/>
                </a:solidFill>
              </a:defRPr>
            </a:lvl1pPr>
          </a:lstStyle>
          <a:p>
            <a:pPr lvl="0"/>
            <a:r>
              <a:rPr lang="en-GB" dirty="0"/>
              <a:t>Click to edit Subheading</a:t>
            </a:r>
          </a:p>
        </p:txBody>
      </p:sp>
      <p:sp>
        <p:nvSpPr>
          <p:cNvPr id="9" name="Text Placeholder 8"/>
          <p:cNvSpPr>
            <a:spLocks noGrp="1"/>
          </p:cNvSpPr>
          <p:nvPr>
            <p:ph type="body" sz="quarter" idx="14"/>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50177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pictures and 2 tex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1" y="1006078"/>
            <a:ext cx="3960813" cy="2375297"/>
          </a:xfrm>
        </p:spPr>
        <p:txBody>
          <a:bodyPr lIns="0" tIns="0"/>
          <a:lstStyle/>
          <a:p>
            <a:r>
              <a:rPr lang="en-US"/>
              <a:t>Click icon to add picture</a:t>
            </a:r>
            <a:endParaRPr lang="en-GB"/>
          </a:p>
        </p:txBody>
      </p:sp>
      <p:sp>
        <p:nvSpPr>
          <p:cNvPr id="9" name="Picture Placeholder 8"/>
          <p:cNvSpPr>
            <a:spLocks noGrp="1"/>
          </p:cNvSpPr>
          <p:nvPr>
            <p:ph type="pic" sz="quarter" idx="14"/>
          </p:nvPr>
        </p:nvSpPr>
        <p:spPr>
          <a:xfrm>
            <a:off x="539751" y="3489723"/>
            <a:ext cx="1908175" cy="113466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2592389" y="3489723"/>
            <a:ext cx="1908175" cy="1134665"/>
          </a:xfrm>
        </p:spPr>
        <p:txBody>
          <a:bodyPr/>
          <a:lstStyle/>
          <a:p>
            <a:r>
              <a:rPr lang="en-US"/>
              <a:t>Click icon to add picture</a:t>
            </a:r>
            <a:endParaRPr lang="en-GB"/>
          </a:p>
        </p:txBody>
      </p:sp>
      <p:sp>
        <p:nvSpPr>
          <p:cNvPr id="13" name="Text Placeholder 12"/>
          <p:cNvSpPr>
            <a:spLocks noGrp="1"/>
          </p:cNvSpPr>
          <p:nvPr>
            <p:ph type="body" sz="quarter" idx="16"/>
          </p:nvPr>
        </p:nvSpPr>
        <p:spPr>
          <a:xfrm>
            <a:off x="4643438" y="1006078"/>
            <a:ext cx="3960812" cy="23752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4"/>
          <p:cNvSpPr>
            <a:spLocks noGrp="1"/>
          </p:cNvSpPr>
          <p:nvPr>
            <p:ph type="body" sz="quarter" idx="17"/>
          </p:nvPr>
        </p:nvSpPr>
        <p:spPr>
          <a:xfrm>
            <a:off x="4643438" y="3489723"/>
            <a:ext cx="3960812"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p:cNvSpPr>
            <a:spLocks noGrp="1"/>
          </p:cNvSpPr>
          <p:nvPr>
            <p:ph type="body" sz="quarter" idx="18"/>
          </p:nvPr>
        </p:nvSpPr>
        <p:spPr>
          <a:xfrm>
            <a:off x="539751" y="2949792"/>
            <a:ext cx="3960813" cy="431583"/>
          </a:xfrm>
          <a:solidFill>
            <a:schemeClr val="accent1">
              <a:alpha val="70000"/>
            </a:schemeClr>
          </a:solidFill>
        </p:spPr>
        <p:txBody>
          <a:bodyPr lIns="36000" tIns="36000" rIns="36000" bIns="36000" anchor="ctr">
            <a:normAutofit/>
          </a:bodyPr>
          <a:lstStyle>
            <a:lvl1pPr marL="0" indent="0">
              <a:buNone/>
              <a:defRPr sz="1400" b="1">
                <a:solidFill>
                  <a:schemeClr val="bg1"/>
                </a:solidFill>
              </a:defRPr>
            </a:lvl1pPr>
            <a:lvl2pPr>
              <a:defRPr sz="1400">
                <a:solidFill>
                  <a:schemeClr val="bg1"/>
                </a:solidFill>
              </a:defRPr>
            </a:lvl2pPr>
            <a:lvl3pPr>
              <a:defRPr sz="1400">
                <a:solidFill>
                  <a:schemeClr val="bg1"/>
                </a:solidFill>
              </a:defRPr>
            </a:lvl3pPr>
            <a:lvl4pPr>
              <a:defRPr>
                <a:solidFill>
                  <a:schemeClr val="bg1"/>
                </a:solidFill>
              </a:defRPr>
            </a:lvl4pPr>
            <a:lvl5pPr marL="723900" indent="0">
              <a:buNone/>
              <a:defRPr>
                <a:solidFill>
                  <a:schemeClr val="bg1"/>
                </a:solidFill>
              </a:defRPr>
            </a:lvl5pPr>
          </a:lstStyle>
          <a:p>
            <a:pPr lvl="0"/>
            <a:r>
              <a:rPr lang="en-US"/>
              <a:t>Click to edit Master text styles</a:t>
            </a:r>
          </a:p>
        </p:txBody>
      </p:sp>
      <p:sp>
        <p:nvSpPr>
          <p:cNvPr id="19" name="Text Placeholder 17"/>
          <p:cNvSpPr>
            <a:spLocks noGrp="1"/>
          </p:cNvSpPr>
          <p:nvPr>
            <p:ph type="body" sz="quarter" idx="19"/>
          </p:nvPr>
        </p:nvSpPr>
        <p:spPr>
          <a:xfrm>
            <a:off x="539751" y="4407954"/>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0" name="Text Placeholder 17"/>
          <p:cNvSpPr>
            <a:spLocks noGrp="1"/>
          </p:cNvSpPr>
          <p:nvPr>
            <p:ph type="body" sz="quarter" idx="20"/>
          </p:nvPr>
        </p:nvSpPr>
        <p:spPr>
          <a:xfrm>
            <a:off x="2590801" y="4407954"/>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08307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big pictures, 2 small pictures and 1 tex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1" y="1006078"/>
            <a:ext cx="3960813" cy="2375297"/>
          </a:xfrm>
        </p:spPr>
        <p:txBody>
          <a:bodyPr lIns="0" tIns="0"/>
          <a:lstStyle/>
          <a:p>
            <a:r>
              <a:rPr lang="en-US"/>
              <a:t>Click icon to add picture</a:t>
            </a:r>
            <a:endParaRPr lang="en-GB"/>
          </a:p>
        </p:txBody>
      </p:sp>
      <p:sp>
        <p:nvSpPr>
          <p:cNvPr id="9" name="Picture Placeholder 8"/>
          <p:cNvSpPr>
            <a:spLocks noGrp="1"/>
          </p:cNvSpPr>
          <p:nvPr>
            <p:ph type="pic" sz="quarter" idx="14"/>
          </p:nvPr>
        </p:nvSpPr>
        <p:spPr>
          <a:xfrm>
            <a:off x="539751" y="3489723"/>
            <a:ext cx="1908175" cy="113466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2592389" y="3489723"/>
            <a:ext cx="1908175" cy="1134665"/>
          </a:xfrm>
        </p:spPr>
        <p:txBody>
          <a:bodyPr/>
          <a:lstStyle/>
          <a:p>
            <a:r>
              <a:rPr lang="en-US"/>
              <a:t>Click icon to add picture</a:t>
            </a:r>
            <a:endParaRPr lang="en-GB"/>
          </a:p>
        </p:txBody>
      </p:sp>
      <p:sp>
        <p:nvSpPr>
          <p:cNvPr id="15" name="Text Placeholder 14"/>
          <p:cNvSpPr>
            <a:spLocks noGrp="1"/>
          </p:cNvSpPr>
          <p:nvPr>
            <p:ph type="body" sz="quarter" idx="17"/>
          </p:nvPr>
        </p:nvSpPr>
        <p:spPr>
          <a:xfrm>
            <a:off x="4643438" y="3489723"/>
            <a:ext cx="3960812"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p:cNvSpPr>
            <a:spLocks noGrp="1"/>
          </p:cNvSpPr>
          <p:nvPr>
            <p:ph type="body" sz="quarter" idx="18"/>
          </p:nvPr>
        </p:nvSpPr>
        <p:spPr>
          <a:xfrm>
            <a:off x="539751" y="2949792"/>
            <a:ext cx="3960813" cy="431583"/>
          </a:xfrm>
          <a:solidFill>
            <a:schemeClr val="accent1">
              <a:alpha val="70000"/>
            </a:schemeClr>
          </a:solidFill>
        </p:spPr>
        <p:txBody>
          <a:bodyPr lIns="36000" tIns="36000" rIns="36000" bIns="36000" anchor="ctr">
            <a:normAutofit/>
          </a:bodyPr>
          <a:lstStyle>
            <a:lvl1pPr marL="0" indent="0">
              <a:buNone/>
              <a:defRPr sz="1400" b="1">
                <a:solidFill>
                  <a:schemeClr val="bg1"/>
                </a:solidFill>
              </a:defRPr>
            </a:lvl1pPr>
            <a:lvl2pPr>
              <a:defRPr sz="1400">
                <a:solidFill>
                  <a:schemeClr val="bg1"/>
                </a:solidFill>
              </a:defRPr>
            </a:lvl2pPr>
            <a:lvl3pPr>
              <a:defRPr sz="1400">
                <a:solidFill>
                  <a:schemeClr val="bg1"/>
                </a:solidFill>
              </a:defRPr>
            </a:lvl3pPr>
            <a:lvl4pPr>
              <a:defRPr>
                <a:solidFill>
                  <a:schemeClr val="bg1"/>
                </a:solidFill>
              </a:defRPr>
            </a:lvl4pPr>
            <a:lvl5pPr marL="723900" indent="0">
              <a:buNone/>
              <a:defRPr>
                <a:solidFill>
                  <a:schemeClr val="bg1"/>
                </a:solidFill>
              </a:defRPr>
            </a:lvl5pPr>
          </a:lstStyle>
          <a:p>
            <a:pPr lvl="0"/>
            <a:r>
              <a:rPr lang="en-US"/>
              <a:t>Click to edit Master text styles</a:t>
            </a:r>
          </a:p>
        </p:txBody>
      </p:sp>
      <p:sp>
        <p:nvSpPr>
          <p:cNvPr id="19" name="Text Placeholder 17"/>
          <p:cNvSpPr>
            <a:spLocks noGrp="1"/>
          </p:cNvSpPr>
          <p:nvPr>
            <p:ph type="body" sz="quarter" idx="19"/>
          </p:nvPr>
        </p:nvSpPr>
        <p:spPr>
          <a:xfrm>
            <a:off x="539751" y="4407954"/>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0" name="Text Placeholder 17"/>
          <p:cNvSpPr>
            <a:spLocks noGrp="1"/>
          </p:cNvSpPr>
          <p:nvPr>
            <p:ph type="body" sz="quarter" idx="20"/>
          </p:nvPr>
        </p:nvSpPr>
        <p:spPr>
          <a:xfrm>
            <a:off x="2590801" y="4407954"/>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14" name="Picture Placeholder 6"/>
          <p:cNvSpPr>
            <a:spLocks noGrp="1"/>
          </p:cNvSpPr>
          <p:nvPr>
            <p:ph type="pic" sz="quarter" idx="21"/>
          </p:nvPr>
        </p:nvSpPr>
        <p:spPr>
          <a:xfrm>
            <a:off x="4643439" y="1006078"/>
            <a:ext cx="3960813" cy="2375297"/>
          </a:xfrm>
        </p:spPr>
        <p:txBody>
          <a:bodyPr lIns="0" tIns="0"/>
          <a:lstStyle/>
          <a:p>
            <a:r>
              <a:rPr lang="en-US"/>
              <a:t>Click icon to add picture</a:t>
            </a:r>
            <a:endParaRPr lang="en-GB"/>
          </a:p>
        </p:txBody>
      </p:sp>
      <p:sp>
        <p:nvSpPr>
          <p:cNvPr id="16" name="Text Placeholder 17"/>
          <p:cNvSpPr>
            <a:spLocks noGrp="1"/>
          </p:cNvSpPr>
          <p:nvPr>
            <p:ph type="body" sz="quarter" idx="22"/>
          </p:nvPr>
        </p:nvSpPr>
        <p:spPr>
          <a:xfrm>
            <a:off x="4643439" y="2949792"/>
            <a:ext cx="3960813" cy="431583"/>
          </a:xfrm>
          <a:solidFill>
            <a:schemeClr val="accent1">
              <a:alpha val="70000"/>
            </a:schemeClr>
          </a:solidFill>
        </p:spPr>
        <p:txBody>
          <a:bodyPr lIns="36000" tIns="36000" rIns="36000" bIns="36000" anchor="ctr">
            <a:normAutofit/>
          </a:bodyPr>
          <a:lstStyle>
            <a:lvl1pPr marL="0" indent="0">
              <a:buNone/>
              <a:defRPr sz="1400" b="1">
                <a:solidFill>
                  <a:schemeClr val="bg1"/>
                </a:solidFill>
              </a:defRPr>
            </a:lvl1pPr>
            <a:lvl2pPr>
              <a:defRPr sz="1400">
                <a:solidFill>
                  <a:schemeClr val="bg1"/>
                </a:solidFill>
              </a:defRPr>
            </a:lvl2pPr>
            <a:lvl3pPr>
              <a:defRPr sz="1400">
                <a:solidFill>
                  <a:schemeClr val="bg1"/>
                </a:solidFill>
              </a:defRPr>
            </a:lvl3pPr>
            <a:lvl4pPr>
              <a:defRPr>
                <a:solidFill>
                  <a:schemeClr val="bg1"/>
                </a:solidFill>
              </a:defRPr>
            </a:lvl4pPr>
            <a:lvl5pPr marL="7239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83721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small pictures with tex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9" name="Picture Placeholder 8"/>
          <p:cNvSpPr>
            <a:spLocks noGrp="1"/>
          </p:cNvSpPr>
          <p:nvPr>
            <p:ph type="pic" sz="quarter" idx="14"/>
          </p:nvPr>
        </p:nvSpPr>
        <p:spPr>
          <a:xfrm>
            <a:off x="539751" y="3489723"/>
            <a:ext cx="1908175" cy="113466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2592389" y="3489723"/>
            <a:ext cx="1908175" cy="1134665"/>
          </a:xfrm>
        </p:spPr>
        <p:txBody>
          <a:bodyPr/>
          <a:lstStyle/>
          <a:p>
            <a:r>
              <a:rPr lang="en-US"/>
              <a:t>Click icon to add picture</a:t>
            </a:r>
            <a:endParaRPr lang="en-GB"/>
          </a:p>
        </p:txBody>
      </p:sp>
      <p:sp>
        <p:nvSpPr>
          <p:cNvPr id="13" name="Text Placeholder 12"/>
          <p:cNvSpPr>
            <a:spLocks noGrp="1"/>
          </p:cNvSpPr>
          <p:nvPr>
            <p:ph type="body" sz="quarter" idx="16"/>
          </p:nvPr>
        </p:nvSpPr>
        <p:spPr>
          <a:xfrm>
            <a:off x="4643438" y="1006078"/>
            <a:ext cx="3960812" cy="23752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4"/>
          <p:cNvSpPr>
            <a:spLocks noGrp="1"/>
          </p:cNvSpPr>
          <p:nvPr>
            <p:ph type="body" sz="quarter" idx="17"/>
          </p:nvPr>
        </p:nvSpPr>
        <p:spPr>
          <a:xfrm>
            <a:off x="4643438" y="3489723"/>
            <a:ext cx="3960812"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ext Placeholder 17"/>
          <p:cNvSpPr>
            <a:spLocks noGrp="1"/>
          </p:cNvSpPr>
          <p:nvPr>
            <p:ph type="body" sz="quarter" idx="19"/>
          </p:nvPr>
        </p:nvSpPr>
        <p:spPr>
          <a:xfrm>
            <a:off x="539751" y="4407954"/>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0" name="Text Placeholder 17"/>
          <p:cNvSpPr>
            <a:spLocks noGrp="1"/>
          </p:cNvSpPr>
          <p:nvPr>
            <p:ph type="body" sz="quarter" idx="20"/>
          </p:nvPr>
        </p:nvSpPr>
        <p:spPr>
          <a:xfrm>
            <a:off x="2590801" y="4407954"/>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14" name="Picture Placeholder 8"/>
          <p:cNvSpPr>
            <a:spLocks noGrp="1"/>
          </p:cNvSpPr>
          <p:nvPr>
            <p:ph type="pic" sz="quarter" idx="21"/>
          </p:nvPr>
        </p:nvSpPr>
        <p:spPr>
          <a:xfrm>
            <a:off x="540535" y="2247901"/>
            <a:ext cx="1908175" cy="1134665"/>
          </a:xfrm>
        </p:spPr>
        <p:txBody>
          <a:bodyPr/>
          <a:lstStyle/>
          <a:p>
            <a:r>
              <a:rPr lang="en-US"/>
              <a:t>Click icon to add picture</a:t>
            </a:r>
            <a:endParaRPr lang="en-GB"/>
          </a:p>
        </p:txBody>
      </p:sp>
      <p:sp>
        <p:nvSpPr>
          <p:cNvPr id="16" name="Picture Placeholder 10"/>
          <p:cNvSpPr>
            <a:spLocks noGrp="1"/>
          </p:cNvSpPr>
          <p:nvPr>
            <p:ph type="pic" sz="quarter" idx="22"/>
          </p:nvPr>
        </p:nvSpPr>
        <p:spPr>
          <a:xfrm>
            <a:off x="2593172" y="2247901"/>
            <a:ext cx="1908175" cy="1134665"/>
          </a:xfrm>
        </p:spPr>
        <p:txBody>
          <a:bodyPr/>
          <a:lstStyle/>
          <a:p>
            <a:r>
              <a:rPr lang="en-US"/>
              <a:t>Click icon to add picture</a:t>
            </a:r>
            <a:endParaRPr lang="en-GB"/>
          </a:p>
        </p:txBody>
      </p:sp>
      <p:sp>
        <p:nvSpPr>
          <p:cNvPr id="17" name="Text Placeholder 17"/>
          <p:cNvSpPr>
            <a:spLocks noGrp="1"/>
          </p:cNvSpPr>
          <p:nvPr>
            <p:ph type="body" sz="quarter" idx="23"/>
          </p:nvPr>
        </p:nvSpPr>
        <p:spPr>
          <a:xfrm>
            <a:off x="540535" y="3166132"/>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1" name="Text Placeholder 17"/>
          <p:cNvSpPr>
            <a:spLocks noGrp="1"/>
          </p:cNvSpPr>
          <p:nvPr>
            <p:ph type="body" sz="quarter" idx="24"/>
          </p:nvPr>
        </p:nvSpPr>
        <p:spPr>
          <a:xfrm>
            <a:off x="2591585" y="3166132"/>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8" name="Text Placeholder 7"/>
          <p:cNvSpPr>
            <a:spLocks noGrp="1"/>
          </p:cNvSpPr>
          <p:nvPr>
            <p:ph type="body" sz="quarter" idx="25"/>
          </p:nvPr>
        </p:nvSpPr>
        <p:spPr>
          <a:xfrm>
            <a:off x="539751" y="1006078"/>
            <a:ext cx="3960813" cy="113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5602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6 small pictures with tex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9" name="Picture Placeholder 8"/>
          <p:cNvSpPr>
            <a:spLocks noGrp="1"/>
          </p:cNvSpPr>
          <p:nvPr>
            <p:ph type="pic" sz="quarter" idx="14"/>
          </p:nvPr>
        </p:nvSpPr>
        <p:spPr>
          <a:xfrm>
            <a:off x="539751" y="3489723"/>
            <a:ext cx="1908175" cy="113466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2592389" y="3489723"/>
            <a:ext cx="1908175" cy="1134665"/>
          </a:xfrm>
        </p:spPr>
        <p:txBody>
          <a:bodyPr/>
          <a:lstStyle/>
          <a:p>
            <a:r>
              <a:rPr lang="en-US"/>
              <a:t>Click icon to add picture</a:t>
            </a:r>
            <a:endParaRPr lang="en-GB"/>
          </a:p>
        </p:txBody>
      </p:sp>
      <p:sp>
        <p:nvSpPr>
          <p:cNvPr id="13" name="Text Placeholder 12"/>
          <p:cNvSpPr>
            <a:spLocks noGrp="1"/>
          </p:cNvSpPr>
          <p:nvPr>
            <p:ph type="body" sz="quarter" idx="16"/>
          </p:nvPr>
        </p:nvSpPr>
        <p:spPr>
          <a:xfrm>
            <a:off x="4643438" y="1006078"/>
            <a:ext cx="3960812" cy="23752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4"/>
          <p:cNvSpPr>
            <a:spLocks noGrp="1"/>
          </p:cNvSpPr>
          <p:nvPr>
            <p:ph type="body" sz="quarter" idx="17"/>
          </p:nvPr>
        </p:nvSpPr>
        <p:spPr>
          <a:xfrm>
            <a:off x="4643438" y="3489723"/>
            <a:ext cx="3960812"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ext Placeholder 17"/>
          <p:cNvSpPr>
            <a:spLocks noGrp="1"/>
          </p:cNvSpPr>
          <p:nvPr>
            <p:ph type="body" sz="quarter" idx="19"/>
          </p:nvPr>
        </p:nvSpPr>
        <p:spPr>
          <a:xfrm>
            <a:off x="539751" y="4407954"/>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0" name="Text Placeholder 17"/>
          <p:cNvSpPr>
            <a:spLocks noGrp="1"/>
          </p:cNvSpPr>
          <p:nvPr>
            <p:ph type="body" sz="quarter" idx="20"/>
          </p:nvPr>
        </p:nvSpPr>
        <p:spPr>
          <a:xfrm>
            <a:off x="2590801" y="4407954"/>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14" name="Picture Placeholder 8"/>
          <p:cNvSpPr>
            <a:spLocks noGrp="1"/>
          </p:cNvSpPr>
          <p:nvPr>
            <p:ph type="pic" sz="quarter" idx="21"/>
          </p:nvPr>
        </p:nvSpPr>
        <p:spPr>
          <a:xfrm>
            <a:off x="540535" y="2247901"/>
            <a:ext cx="1908175" cy="1134665"/>
          </a:xfrm>
        </p:spPr>
        <p:txBody>
          <a:bodyPr/>
          <a:lstStyle/>
          <a:p>
            <a:r>
              <a:rPr lang="en-US"/>
              <a:t>Click icon to add picture</a:t>
            </a:r>
            <a:endParaRPr lang="en-GB"/>
          </a:p>
        </p:txBody>
      </p:sp>
      <p:sp>
        <p:nvSpPr>
          <p:cNvPr id="16" name="Picture Placeholder 10"/>
          <p:cNvSpPr>
            <a:spLocks noGrp="1"/>
          </p:cNvSpPr>
          <p:nvPr>
            <p:ph type="pic" sz="quarter" idx="22"/>
          </p:nvPr>
        </p:nvSpPr>
        <p:spPr>
          <a:xfrm>
            <a:off x="2593172" y="2247901"/>
            <a:ext cx="1908175" cy="1134665"/>
          </a:xfrm>
        </p:spPr>
        <p:txBody>
          <a:bodyPr/>
          <a:lstStyle/>
          <a:p>
            <a:r>
              <a:rPr lang="en-US"/>
              <a:t>Click icon to add picture</a:t>
            </a:r>
            <a:endParaRPr lang="en-GB"/>
          </a:p>
        </p:txBody>
      </p:sp>
      <p:sp>
        <p:nvSpPr>
          <p:cNvPr id="17" name="Text Placeholder 17"/>
          <p:cNvSpPr>
            <a:spLocks noGrp="1"/>
          </p:cNvSpPr>
          <p:nvPr>
            <p:ph type="body" sz="quarter" idx="23"/>
          </p:nvPr>
        </p:nvSpPr>
        <p:spPr>
          <a:xfrm>
            <a:off x="540535" y="3166132"/>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1" name="Text Placeholder 17"/>
          <p:cNvSpPr>
            <a:spLocks noGrp="1"/>
          </p:cNvSpPr>
          <p:nvPr>
            <p:ph type="body" sz="quarter" idx="24"/>
          </p:nvPr>
        </p:nvSpPr>
        <p:spPr>
          <a:xfrm>
            <a:off x="2591585" y="3166132"/>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18" name="Picture Placeholder 8"/>
          <p:cNvSpPr>
            <a:spLocks noGrp="1"/>
          </p:cNvSpPr>
          <p:nvPr>
            <p:ph type="pic" sz="quarter" idx="25"/>
          </p:nvPr>
        </p:nvSpPr>
        <p:spPr>
          <a:xfrm>
            <a:off x="539751" y="1006079"/>
            <a:ext cx="1908175" cy="1134665"/>
          </a:xfrm>
        </p:spPr>
        <p:txBody>
          <a:bodyPr/>
          <a:lstStyle/>
          <a:p>
            <a:r>
              <a:rPr lang="en-US"/>
              <a:t>Click icon to add picture</a:t>
            </a:r>
            <a:endParaRPr lang="en-GB"/>
          </a:p>
        </p:txBody>
      </p:sp>
      <p:sp>
        <p:nvSpPr>
          <p:cNvPr id="22" name="Picture Placeholder 10"/>
          <p:cNvSpPr>
            <a:spLocks noGrp="1"/>
          </p:cNvSpPr>
          <p:nvPr>
            <p:ph type="pic" sz="quarter" idx="26"/>
          </p:nvPr>
        </p:nvSpPr>
        <p:spPr>
          <a:xfrm>
            <a:off x="2592389" y="1006079"/>
            <a:ext cx="1908175" cy="1134665"/>
          </a:xfrm>
        </p:spPr>
        <p:txBody>
          <a:bodyPr/>
          <a:lstStyle/>
          <a:p>
            <a:r>
              <a:rPr lang="en-US"/>
              <a:t>Click icon to add picture</a:t>
            </a:r>
            <a:endParaRPr lang="en-GB"/>
          </a:p>
        </p:txBody>
      </p:sp>
      <p:sp>
        <p:nvSpPr>
          <p:cNvPr id="23" name="Text Placeholder 17"/>
          <p:cNvSpPr>
            <a:spLocks noGrp="1"/>
          </p:cNvSpPr>
          <p:nvPr>
            <p:ph type="body" sz="quarter" idx="27"/>
          </p:nvPr>
        </p:nvSpPr>
        <p:spPr>
          <a:xfrm>
            <a:off x="539751" y="1924310"/>
            <a:ext cx="1908175"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24" name="Text Placeholder 17"/>
          <p:cNvSpPr>
            <a:spLocks noGrp="1"/>
          </p:cNvSpPr>
          <p:nvPr>
            <p:ph type="body" sz="quarter" idx="28"/>
          </p:nvPr>
        </p:nvSpPr>
        <p:spPr>
          <a:xfrm>
            <a:off x="2590801" y="1924310"/>
            <a:ext cx="1909763" cy="218373"/>
          </a:xfrm>
          <a:solidFill>
            <a:schemeClr val="accent1">
              <a:alpha val="70000"/>
            </a:schemeClr>
          </a:solidFill>
        </p:spPr>
        <p:txBody>
          <a:bodyPr lIns="36000" tIns="36000" rIns="36000" bIns="36000" anchor="ctr">
            <a:noAutofit/>
          </a:bodyPr>
          <a:lstStyle>
            <a:lvl1pPr marL="0" indent="0">
              <a:buNone/>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30820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tex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Text Placeholder 6"/>
          <p:cNvSpPr>
            <a:spLocks noGrp="1"/>
          </p:cNvSpPr>
          <p:nvPr>
            <p:ph type="body" sz="quarter" idx="13"/>
          </p:nvPr>
        </p:nvSpPr>
        <p:spPr>
          <a:xfrm>
            <a:off x="539751" y="1006078"/>
            <a:ext cx="3960813" cy="36183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Placeholder 8"/>
          <p:cNvSpPr>
            <a:spLocks noGrp="1"/>
          </p:cNvSpPr>
          <p:nvPr>
            <p:ph type="body" sz="quarter" idx="14"/>
          </p:nvPr>
        </p:nvSpPr>
        <p:spPr>
          <a:xfrm>
            <a:off x="4643438" y="1006078"/>
            <a:ext cx="3960812" cy="113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10"/>
          <p:cNvSpPr>
            <a:spLocks noGrp="1"/>
          </p:cNvSpPr>
          <p:nvPr>
            <p:ph type="body" sz="quarter" idx="15"/>
          </p:nvPr>
        </p:nvSpPr>
        <p:spPr>
          <a:xfrm>
            <a:off x="4643438" y="2247900"/>
            <a:ext cx="3960812" cy="113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12"/>
          <p:cNvSpPr>
            <a:spLocks noGrp="1"/>
          </p:cNvSpPr>
          <p:nvPr>
            <p:ph type="body" sz="quarter" idx="16"/>
          </p:nvPr>
        </p:nvSpPr>
        <p:spPr>
          <a:xfrm>
            <a:off x="4643438" y="3489723"/>
            <a:ext cx="3960812"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148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 small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1" y="1006078"/>
            <a:ext cx="1908175" cy="1133475"/>
          </a:xfrm>
        </p:spPr>
        <p:txBody>
          <a:bodyPr/>
          <a:lstStyle/>
          <a:p>
            <a:r>
              <a:rPr lang="en-US"/>
              <a:t>Click icon to add picture</a:t>
            </a:r>
            <a:endParaRPr lang="en-GB"/>
          </a:p>
        </p:txBody>
      </p:sp>
      <p:sp>
        <p:nvSpPr>
          <p:cNvPr id="9" name="Picture Placeholder 8"/>
          <p:cNvSpPr>
            <a:spLocks noGrp="1"/>
          </p:cNvSpPr>
          <p:nvPr>
            <p:ph type="pic" sz="quarter" idx="14"/>
          </p:nvPr>
        </p:nvSpPr>
        <p:spPr>
          <a:xfrm>
            <a:off x="2592389" y="1006078"/>
            <a:ext cx="1908175" cy="113347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4643439" y="1006078"/>
            <a:ext cx="1908175" cy="1133475"/>
          </a:xfrm>
        </p:spPr>
        <p:txBody>
          <a:bodyPr/>
          <a:lstStyle/>
          <a:p>
            <a:r>
              <a:rPr lang="en-US"/>
              <a:t>Click icon to add picture</a:t>
            </a:r>
            <a:endParaRPr lang="en-GB"/>
          </a:p>
        </p:txBody>
      </p:sp>
      <p:sp>
        <p:nvSpPr>
          <p:cNvPr id="13" name="Picture Placeholder 12"/>
          <p:cNvSpPr>
            <a:spLocks noGrp="1"/>
          </p:cNvSpPr>
          <p:nvPr>
            <p:ph type="pic" sz="quarter" idx="16"/>
          </p:nvPr>
        </p:nvSpPr>
        <p:spPr>
          <a:xfrm>
            <a:off x="6697664" y="1006078"/>
            <a:ext cx="1906587" cy="1133475"/>
          </a:xfrm>
        </p:spPr>
        <p:txBody>
          <a:bodyPr/>
          <a:lstStyle/>
          <a:p>
            <a:r>
              <a:rPr lang="en-US"/>
              <a:t>Click icon to add picture</a:t>
            </a:r>
            <a:endParaRPr lang="en-GB"/>
          </a:p>
        </p:txBody>
      </p:sp>
    </p:spTree>
    <p:extLst>
      <p:ext uri="{BB962C8B-B14F-4D97-AF65-F5344CB8AC3E}">
        <p14:creationId xmlns:p14="http://schemas.microsoft.com/office/powerpoint/2010/main" val="4002068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8 small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1" y="1006078"/>
            <a:ext cx="1908175" cy="1133475"/>
          </a:xfrm>
        </p:spPr>
        <p:txBody>
          <a:bodyPr/>
          <a:lstStyle/>
          <a:p>
            <a:r>
              <a:rPr lang="en-US"/>
              <a:t>Click icon to add picture</a:t>
            </a:r>
            <a:endParaRPr lang="en-GB"/>
          </a:p>
        </p:txBody>
      </p:sp>
      <p:sp>
        <p:nvSpPr>
          <p:cNvPr id="9" name="Picture Placeholder 8"/>
          <p:cNvSpPr>
            <a:spLocks noGrp="1"/>
          </p:cNvSpPr>
          <p:nvPr>
            <p:ph type="pic" sz="quarter" idx="14"/>
          </p:nvPr>
        </p:nvSpPr>
        <p:spPr>
          <a:xfrm>
            <a:off x="2592389" y="1006078"/>
            <a:ext cx="1908175" cy="113347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4643439" y="1006078"/>
            <a:ext cx="1908175" cy="1133475"/>
          </a:xfrm>
        </p:spPr>
        <p:txBody>
          <a:bodyPr/>
          <a:lstStyle/>
          <a:p>
            <a:r>
              <a:rPr lang="en-US"/>
              <a:t>Click icon to add picture</a:t>
            </a:r>
            <a:endParaRPr lang="en-GB"/>
          </a:p>
        </p:txBody>
      </p:sp>
      <p:sp>
        <p:nvSpPr>
          <p:cNvPr id="13" name="Picture Placeholder 12"/>
          <p:cNvSpPr>
            <a:spLocks noGrp="1"/>
          </p:cNvSpPr>
          <p:nvPr>
            <p:ph type="pic" sz="quarter" idx="16"/>
          </p:nvPr>
        </p:nvSpPr>
        <p:spPr>
          <a:xfrm>
            <a:off x="6697664" y="1006078"/>
            <a:ext cx="1906587" cy="1133475"/>
          </a:xfrm>
        </p:spPr>
        <p:txBody>
          <a:bodyPr/>
          <a:lstStyle/>
          <a:p>
            <a:r>
              <a:rPr lang="en-US"/>
              <a:t>Click icon to add picture</a:t>
            </a:r>
            <a:endParaRPr lang="en-GB"/>
          </a:p>
        </p:txBody>
      </p:sp>
      <p:sp>
        <p:nvSpPr>
          <p:cNvPr id="10" name="Picture Placeholder 6"/>
          <p:cNvSpPr>
            <a:spLocks noGrp="1"/>
          </p:cNvSpPr>
          <p:nvPr>
            <p:ph type="pic" sz="quarter" idx="17"/>
          </p:nvPr>
        </p:nvSpPr>
        <p:spPr>
          <a:xfrm>
            <a:off x="539751" y="2247900"/>
            <a:ext cx="1908175" cy="1133475"/>
          </a:xfrm>
        </p:spPr>
        <p:txBody>
          <a:bodyPr/>
          <a:lstStyle/>
          <a:p>
            <a:r>
              <a:rPr lang="en-US"/>
              <a:t>Click icon to add picture</a:t>
            </a:r>
            <a:endParaRPr lang="en-GB"/>
          </a:p>
        </p:txBody>
      </p:sp>
      <p:sp>
        <p:nvSpPr>
          <p:cNvPr id="12" name="Picture Placeholder 8"/>
          <p:cNvSpPr>
            <a:spLocks noGrp="1"/>
          </p:cNvSpPr>
          <p:nvPr>
            <p:ph type="pic" sz="quarter" idx="18"/>
          </p:nvPr>
        </p:nvSpPr>
        <p:spPr>
          <a:xfrm>
            <a:off x="2592389" y="2247900"/>
            <a:ext cx="1908175" cy="1133475"/>
          </a:xfrm>
        </p:spPr>
        <p:txBody>
          <a:bodyPr/>
          <a:lstStyle/>
          <a:p>
            <a:r>
              <a:rPr lang="en-US"/>
              <a:t>Click icon to add picture</a:t>
            </a:r>
            <a:endParaRPr lang="en-GB"/>
          </a:p>
        </p:txBody>
      </p:sp>
      <p:sp>
        <p:nvSpPr>
          <p:cNvPr id="14" name="Picture Placeholder 10"/>
          <p:cNvSpPr>
            <a:spLocks noGrp="1"/>
          </p:cNvSpPr>
          <p:nvPr>
            <p:ph type="pic" sz="quarter" idx="19"/>
          </p:nvPr>
        </p:nvSpPr>
        <p:spPr>
          <a:xfrm>
            <a:off x="4643439" y="2247900"/>
            <a:ext cx="1908175" cy="1133475"/>
          </a:xfrm>
        </p:spPr>
        <p:txBody>
          <a:bodyPr/>
          <a:lstStyle/>
          <a:p>
            <a:r>
              <a:rPr lang="en-US"/>
              <a:t>Click icon to add picture</a:t>
            </a:r>
            <a:endParaRPr lang="en-GB"/>
          </a:p>
        </p:txBody>
      </p:sp>
      <p:sp>
        <p:nvSpPr>
          <p:cNvPr id="15" name="Picture Placeholder 12"/>
          <p:cNvSpPr>
            <a:spLocks noGrp="1"/>
          </p:cNvSpPr>
          <p:nvPr>
            <p:ph type="pic" sz="quarter" idx="20"/>
          </p:nvPr>
        </p:nvSpPr>
        <p:spPr>
          <a:xfrm>
            <a:off x="6697664" y="2247900"/>
            <a:ext cx="1906587" cy="1133475"/>
          </a:xfrm>
        </p:spPr>
        <p:txBody>
          <a:bodyPr/>
          <a:lstStyle/>
          <a:p>
            <a:r>
              <a:rPr lang="en-US"/>
              <a:t>Click icon to add picture</a:t>
            </a:r>
            <a:endParaRPr lang="en-GB"/>
          </a:p>
        </p:txBody>
      </p:sp>
    </p:spTree>
    <p:extLst>
      <p:ext uri="{BB962C8B-B14F-4D97-AF65-F5344CB8AC3E}">
        <p14:creationId xmlns:p14="http://schemas.microsoft.com/office/powerpoint/2010/main" val="2133216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2 small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1" y="1006078"/>
            <a:ext cx="1908175" cy="1133475"/>
          </a:xfrm>
        </p:spPr>
        <p:txBody>
          <a:bodyPr/>
          <a:lstStyle/>
          <a:p>
            <a:r>
              <a:rPr lang="en-US"/>
              <a:t>Click icon to add picture</a:t>
            </a:r>
            <a:endParaRPr lang="en-GB"/>
          </a:p>
        </p:txBody>
      </p:sp>
      <p:sp>
        <p:nvSpPr>
          <p:cNvPr id="9" name="Picture Placeholder 8"/>
          <p:cNvSpPr>
            <a:spLocks noGrp="1"/>
          </p:cNvSpPr>
          <p:nvPr>
            <p:ph type="pic" sz="quarter" idx="14"/>
          </p:nvPr>
        </p:nvSpPr>
        <p:spPr>
          <a:xfrm>
            <a:off x="2592389" y="1006078"/>
            <a:ext cx="1908175" cy="1133475"/>
          </a:xfrm>
        </p:spPr>
        <p:txBody>
          <a:bodyPr/>
          <a:lstStyle/>
          <a:p>
            <a:r>
              <a:rPr lang="en-US"/>
              <a:t>Click icon to add picture</a:t>
            </a:r>
            <a:endParaRPr lang="en-GB"/>
          </a:p>
        </p:txBody>
      </p:sp>
      <p:sp>
        <p:nvSpPr>
          <p:cNvPr id="11" name="Picture Placeholder 10"/>
          <p:cNvSpPr>
            <a:spLocks noGrp="1"/>
          </p:cNvSpPr>
          <p:nvPr>
            <p:ph type="pic" sz="quarter" idx="15"/>
          </p:nvPr>
        </p:nvSpPr>
        <p:spPr>
          <a:xfrm>
            <a:off x="4643439" y="1006078"/>
            <a:ext cx="1908175" cy="1133475"/>
          </a:xfrm>
        </p:spPr>
        <p:txBody>
          <a:bodyPr/>
          <a:lstStyle/>
          <a:p>
            <a:r>
              <a:rPr lang="en-US"/>
              <a:t>Click icon to add picture</a:t>
            </a:r>
            <a:endParaRPr lang="en-GB"/>
          </a:p>
        </p:txBody>
      </p:sp>
      <p:sp>
        <p:nvSpPr>
          <p:cNvPr id="13" name="Picture Placeholder 12"/>
          <p:cNvSpPr>
            <a:spLocks noGrp="1"/>
          </p:cNvSpPr>
          <p:nvPr>
            <p:ph type="pic" sz="quarter" idx="16"/>
          </p:nvPr>
        </p:nvSpPr>
        <p:spPr>
          <a:xfrm>
            <a:off x="6697664" y="1006078"/>
            <a:ext cx="1906587" cy="1133475"/>
          </a:xfrm>
        </p:spPr>
        <p:txBody>
          <a:bodyPr/>
          <a:lstStyle/>
          <a:p>
            <a:r>
              <a:rPr lang="en-US"/>
              <a:t>Click icon to add picture</a:t>
            </a:r>
            <a:endParaRPr lang="en-GB"/>
          </a:p>
        </p:txBody>
      </p:sp>
      <p:sp>
        <p:nvSpPr>
          <p:cNvPr id="10" name="Picture Placeholder 6"/>
          <p:cNvSpPr>
            <a:spLocks noGrp="1"/>
          </p:cNvSpPr>
          <p:nvPr>
            <p:ph type="pic" sz="quarter" idx="17"/>
          </p:nvPr>
        </p:nvSpPr>
        <p:spPr>
          <a:xfrm>
            <a:off x="539751" y="2247900"/>
            <a:ext cx="1908175" cy="1133475"/>
          </a:xfrm>
        </p:spPr>
        <p:txBody>
          <a:bodyPr/>
          <a:lstStyle/>
          <a:p>
            <a:r>
              <a:rPr lang="en-US"/>
              <a:t>Click icon to add picture</a:t>
            </a:r>
            <a:endParaRPr lang="en-GB"/>
          </a:p>
        </p:txBody>
      </p:sp>
      <p:sp>
        <p:nvSpPr>
          <p:cNvPr id="12" name="Picture Placeholder 8"/>
          <p:cNvSpPr>
            <a:spLocks noGrp="1"/>
          </p:cNvSpPr>
          <p:nvPr>
            <p:ph type="pic" sz="quarter" idx="18"/>
          </p:nvPr>
        </p:nvSpPr>
        <p:spPr>
          <a:xfrm>
            <a:off x="2592389" y="2247900"/>
            <a:ext cx="1908175" cy="1133475"/>
          </a:xfrm>
        </p:spPr>
        <p:txBody>
          <a:bodyPr/>
          <a:lstStyle/>
          <a:p>
            <a:r>
              <a:rPr lang="en-US"/>
              <a:t>Click icon to add picture</a:t>
            </a:r>
            <a:endParaRPr lang="en-GB"/>
          </a:p>
        </p:txBody>
      </p:sp>
      <p:sp>
        <p:nvSpPr>
          <p:cNvPr id="14" name="Picture Placeholder 10"/>
          <p:cNvSpPr>
            <a:spLocks noGrp="1"/>
          </p:cNvSpPr>
          <p:nvPr>
            <p:ph type="pic" sz="quarter" idx="19"/>
          </p:nvPr>
        </p:nvSpPr>
        <p:spPr>
          <a:xfrm>
            <a:off x="4643439" y="2247900"/>
            <a:ext cx="1908175" cy="1133475"/>
          </a:xfrm>
        </p:spPr>
        <p:txBody>
          <a:bodyPr/>
          <a:lstStyle/>
          <a:p>
            <a:r>
              <a:rPr lang="en-US"/>
              <a:t>Click icon to add picture</a:t>
            </a:r>
            <a:endParaRPr lang="en-GB"/>
          </a:p>
        </p:txBody>
      </p:sp>
      <p:sp>
        <p:nvSpPr>
          <p:cNvPr id="15" name="Picture Placeholder 12"/>
          <p:cNvSpPr>
            <a:spLocks noGrp="1"/>
          </p:cNvSpPr>
          <p:nvPr>
            <p:ph type="pic" sz="quarter" idx="20"/>
          </p:nvPr>
        </p:nvSpPr>
        <p:spPr>
          <a:xfrm>
            <a:off x="6697664" y="2247900"/>
            <a:ext cx="1906587" cy="1133475"/>
          </a:xfrm>
        </p:spPr>
        <p:txBody>
          <a:bodyPr/>
          <a:lstStyle/>
          <a:p>
            <a:r>
              <a:rPr lang="en-US"/>
              <a:t>Click icon to add picture</a:t>
            </a:r>
            <a:endParaRPr lang="en-GB"/>
          </a:p>
        </p:txBody>
      </p:sp>
      <p:sp>
        <p:nvSpPr>
          <p:cNvPr id="16" name="Picture Placeholder 6"/>
          <p:cNvSpPr>
            <a:spLocks noGrp="1"/>
          </p:cNvSpPr>
          <p:nvPr>
            <p:ph type="pic" sz="quarter" idx="21"/>
          </p:nvPr>
        </p:nvSpPr>
        <p:spPr>
          <a:xfrm>
            <a:off x="539751" y="3481286"/>
            <a:ext cx="1908175" cy="1133475"/>
          </a:xfrm>
        </p:spPr>
        <p:txBody>
          <a:bodyPr/>
          <a:lstStyle/>
          <a:p>
            <a:r>
              <a:rPr lang="en-US"/>
              <a:t>Click icon to add picture</a:t>
            </a:r>
            <a:endParaRPr lang="en-GB"/>
          </a:p>
        </p:txBody>
      </p:sp>
      <p:sp>
        <p:nvSpPr>
          <p:cNvPr id="17" name="Picture Placeholder 8"/>
          <p:cNvSpPr>
            <a:spLocks noGrp="1"/>
          </p:cNvSpPr>
          <p:nvPr>
            <p:ph type="pic" sz="quarter" idx="22"/>
          </p:nvPr>
        </p:nvSpPr>
        <p:spPr>
          <a:xfrm>
            <a:off x="2592389" y="3481286"/>
            <a:ext cx="1908175" cy="1133475"/>
          </a:xfrm>
        </p:spPr>
        <p:txBody>
          <a:bodyPr/>
          <a:lstStyle/>
          <a:p>
            <a:r>
              <a:rPr lang="en-US"/>
              <a:t>Click icon to add picture</a:t>
            </a:r>
            <a:endParaRPr lang="en-GB"/>
          </a:p>
        </p:txBody>
      </p:sp>
      <p:sp>
        <p:nvSpPr>
          <p:cNvPr id="18" name="Picture Placeholder 10"/>
          <p:cNvSpPr>
            <a:spLocks noGrp="1"/>
          </p:cNvSpPr>
          <p:nvPr>
            <p:ph type="pic" sz="quarter" idx="23"/>
          </p:nvPr>
        </p:nvSpPr>
        <p:spPr>
          <a:xfrm>
            <a:off x="4643439" y="3481286"/>
            <a:ext cx="1908175" cy="1133475"/>
          </a:xfrm>
        </p:spPr>
        <p:txBody>
          <a:bodyPr/>
          <a:lstStyle/>
          <a:p>
            <a:r>
              <a:rPr lang="en-US"/>
              <a:t>Click icon to add picture</a:t>
            </a:r>
            <a:endParaRPr lang="en-GB"/>
          </a:p>
        </p:txBody>
      </p:sp>
      <p:sp>
        <p:nvSpPr>
          <p:cNvPr id="19" name="Picture Placeholder 12"/>
          <p:cNvSpPr>
            <a:spLocks noGrp="1"/>
          </p:cNvSpPr>
          <p:nvPr>
            <p:ph type="pic" sz="quarter" idx="24"/>
          </p:nvPr>
        </p:nvSpPr>
        <p:spPr>
          <a:xfrm>
            <a:off x="6697664" y="3481286"/>
            <a:ext cx="1906587" cy="1133475"/>
          </a:xfrm>
        </p:spPr>
        <p:txBody>
          <a:bodyPr/>
          <a:lstStyle/>
          <a:p>
            <a:r>
              <a:rPr lang="en-US"/>
              <a:t>Click icon to add picture</a:t>
            </a:r>
            <a:endParaRPr lang="en-GB"/>
          </a:p>
        </p:txBody>
      </p:sp>
    </p:spTree>
    <p:extLst>
      <p:ext uri="{BB962C8B-B14F-4D97-AF65-F5344CB8AC3E}">
        <p14:creationId xmlns:p14="http://schemas.microsoft.com/office/powerpoint/2010/main" val="1207826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small pictures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7" name="Picture Placeholder 6"/>
          <p:cNvSpPr>
            <a:spLocks noGrp="1"/>
          </p:cNvSpPr>
          <p:nvPr>
            <p:ph type="pic" sz="quarter" idx="13"/>
          </p:nvPr>
        </p:nvSpPr>
        <p:spPr>
          <a:xfrm>
            <a:off x="539751" y="1006078"/>
            <a:ext cx="1908175" cy="1133475"/>
          </a:xfrm>
        </p:spPr>
        <p:txBody>
          <a:bodyPr/>
          <a:lstStyle/>
          <a:p>
            <a:r>
              <a:rPr lang="en-US"/>
              <a:t>Click icon to add picture</a:t>
            </a:r>
            <a:endParaRPr lang="en-GB"/>
          </a:p>
        </p:txBody>
      </p:sp>
      <p:sp>
        <p:nvSpPr>
          <p:cNvPr id="10" name="Picture Placeholder 6"/>
          <p:cNvSpPr>
            <a:spLocks noGrp="1"/>
          </p:cNvSpPr>
          <p:nvPr>
            <p:ph type="pic" sz="quarter" idx="17"/>
          </p:nvPr>
        </p:nvSpPr>
        <p:spPr>
          <a:xfrm>
            <a:off x="539751" y="2247900"/>
            <a:ext cx="1908175" cy="1133475"/>
          </a:xfrm>
        </p:spPr>
        <p:txBody>
          <a:bodyPr/>
          <a:lstStyle/>
          <a:p>
            <a:r>
              <a:rPr lang="en-US"/>
              <a:t>Click icon to add picture</a:t>
            </a:r>
            <a:endParaRPr lang="en-GB"/>
          </a:p>
        </p:txBody>
      </p:sp>
      <p:sp>
        <p:nvSpPr>
          <p:cNvPr id="16" name="Picture Placeholder 6"/>
          <p:cNvSpPr>
            <a:spLocks noGrp="1"/>
          </p:cNvSpPr>
          <p:nvPr>
            <p:ph type="pic" sz="quarter" idx="21"/>
          </p:nvPr>
        </p:nvSpPr>
        <p:spPr>
          <a:xfrm>
            <a:off x="539751" y="3481286"/>
            <a:ext cx="1908175" cy="1133475"/>
          </a:xfrm>
        </p:spPr>
        <p:txBody>
          <a:bodyPr/>
          <a:lstStyle/>
          <a:p>
            <a:r>
              <a:rPr lang="en-US"/>
              <a:t>Click icon to add picture</a:t>
            </a:r>
            <a:endParaRPr lang="en-GB"/>
          </a:p>
        </p:txBody>
      </p:sp>
      <p:sp>
        <p:nvSpPr>
          <p:cNvPr id="8" name="Text Placeholder 7"/>
          <p:cNvSpPr>
            <a:spLocks noGrp="1"/>
          </p:cNvSpPr>
          <p:nvPr>
            <p:ph type="body" sz="quarter" idx="22"/>
          </p:nvPr>
        </p:nvSpPr>
        <p:spPr>
          <a:xfrm>
            <a:off x="2592388" y="1006078"/>
            <a:ext cx="6011862" cy="113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20"/>
          <p:cNvSpPr>
            <a:spLocks noGrp="1"/>
          </p:cNvSpPr>
          <p:nvPr>
            <p:ph type="body" sz="quarter" idx="23"/>
          </p:nvPr>
        </p:nvSpPr>
        <p:spPr>
          <a:xfrm>
            <a:off x="2592388" y="2247900"/>
            <a:ext cx="6011862" cy="113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22"/>
          <p:cNvSpPr>
            <a:spLocks noGrp="1"/>
          </p:cNvSpPr>
          <p:nvPr>
            <p:ph type="body" sz="quarter" idx="24"/>
          </p:nvPr>
        </p:nvSpPr>
        <p:spPr>
          <a:xfrm>
            <a:off x="2592388" y="3489723"/>
            <a:ext cx="6011862" cy="11346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6725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27436F8-9353-4F80-9DA6-B58EF91ADC41}" type="slidenum">
              <a:rPr lang="en-GB" smtClean="0"/>
              <a:pPr/>
              <a:t>‹#›</a:t>
            </a:fld>
            <a:endParaRPr lang="en-GB"/>
          </a:p>
        </p:txBody>
      </p:sp>
      <p:sp>
        <p:nvSpPr>
          <p:cNvPr id="4" name="Date Placeholder 3"/>
          <p:cNvSpPr>
            <a:spLocks noGrp="1"/>
          </p:cNvSpPr>
          <p:nvPr>
            <p:ph type="dt" sz="half" idx="11"/>
          </p:nvPr>
        </p:nvSpPr>
        <p:spPr/>
        <p:txBody>
          <a:bodyPr/>
          <a:lstStyle/>
          <a:p>
            <a:fld id="{41C4A522-85C1-4558-AC65-D3C6F415D020}" type="datetimeFigureOut">
              <a:rPr lang="en-GB" smtClean="0"/>
              <a:pPr/>
              <a:t>23/01/2019</a:t>
            </a:fld>
            <a:endParaRPr lang="en-GB"/>
          </a:p>
        </p:txBody>
      </p:sp>
      <p:sp>
        <p:nvSpPr>
          <p:cNvPr id="5" name="Footer Placeholder 4"/>
          <p:cNvSpPr>
            <a:spLocks noGrp="1"/>
          </p:cNvSpPr>
          <p:nvPr>
            <p:ph type="ftr" sz="quarter" idx="12"/>
          </p:nvPr>
        </p:nvSpPr>
        <p:spPr/>
        <p:txBody>
          <a:bodyPr/>
          <a:lstStyle/>
          <a:p>
            <a:endParaRPr lang="en-GB"/>
          </a:p>
        </p:txBody>
      </p:sp>
      <p:sp>
        <p:nvSpPr>
          <p:cNvPr id="6" name="AutoShape 3"/>
          <p:cNvSpPr txBox="1">
            <a:spLocks noChangeAspect="1" noChangeArrowheads="1"/>
          </p:cNvSpPr>
          <p:nvPr/>
        </p:nvSpPr>
        <p:spPr bwMode="auto">
          <a:xfrm>
            <a:off x="539750" y="1006078"/>
            <a:ext cx="8064500" cy="3618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180975" indent="-180975" algn="l" rtl="0" fontAlgn="base">
              <a:spcBef>
                <a:spcPct val="20000"/>
              </a:spcBef>
              <a:spcAft>
                <a:spcPct val="0"/>
              </a:spcAft>
              <a:buBlip>
                <a:blip r:embed="rId2"/>
              </a:buBlip>
              <a:defRPr>
                <a:solidFill>
                  <a:schemeClr val="tx1"/>
                </a:solidFill>
                <a:latin typeface="+mn-lt"/>
                <a:ea typeface="+mn-ea"/>
                <a:cs typeface="+mn-cs"/>
              </a:defRPr>
            </a:lvl1pPr>
            <a:lvl2pPr marL="352425" indent="-169863" algn="l" rtl="0" fontAlgn="base">
              <a:spcBef>
                <a:spcPct val="0"/>
              </a:spcBef>
              <a:spcAft>
                <a:spcPct val="0"/>
              </a:spcAft>
              <a:buClr>
                <a:schemeClr val="tx1"/>
              </a:buClr>
              <a:buFont typeface="Wingdings" pitchFamily="2" charset="2"/>
              <a:buChar char="§"/>
              <a:defRPr sz="1600">
                <a:solidFill>
                  <a:schemeClr val="tx1"/>
                </a:solidFill>
                <a:latin typeface="+mn-lt"/>
              </a:defRPr>
            </a:lvl2pPr>
            <a:lvl3pPr marL="542925" indent="-188913" algn="l" rtl="0" fontAlgn="base">
              <a:spcBef>
                <a:spcPct val="0"/>
              </a:spcBef>
              <a:spcAft>
                <a:spcPct val="0"/>
              </a:spcAft>
              <a:buClr>
                <a:schemeClr val="tx1"/>
              </a:buClr>
              <a:buFont typeface="Arial" charset="0"/>
              <a:buChar char="–"/>
              <a:defRPr sz="1600">
                <a:solidFill>
                  <a:schemeClr val="tx1"/>
                </a:solidFill>
                <a:latin typeface="+mn-lt"/>
              </a:defRPr>
            </a:lvl3pPr>
            <a:lvl4pPr marL="714375" indent="-169863" algn="l" rtl="0" fontAlgn="base">
              <a:spcBef>
                <a:spcPct val="0"/>
              </a:spcBef>
              <a:spcAft>
                <a:spcPct val="0"/>
              </a:spcAft>
              <a:buBlip>
                <a:blip r:embed="rId3"/>
              </a:buBlip>
              <a:defRPr sz="1400">
                <a:solidFill>
                  <a:schemeClr val="tx1"/>
                </a:solidFill>
                <a:latin typeface="+mn-lt"/>
              </a:defRPr>
            </a:lvl4pPr>
            <a:lvl5pPr marL="904875" indent="-180975" algn="l" rtl="0" fontAlgn="base">
              <a:spcBef>
                <a:spcPct val="0"/>
              </a:spcBef>
              <a:spcAft>
                <a:spcPct val="0"/>
              </a:spcAft>
              <a:buChar char="•"/>
              <a:defRPr sz="1400">
                <a:solidFill>
                  <a:schemeClr val="tx1"/>
                </a:solidFill>
                <a:latin typeface="+mn-lt"/>
              </a:defRPr>
            </a:lvl5pPr>
            <a:lvl6pPr marL="1362075" indent="-180975" algn="l" rtl="0" fontAlgn="base">
              <a:spcBef>
                <a:spcPct val="0"/>
              </a:spcBef>
              <a:spcAft>
                <a:spcPct val="0"/>
              </a:spcAft>
              <a:buChar char="•"/>
              <a:defRPr sz="1400">
                <a:solidFill>
                  <a:schemeClr val="tx1"/>
                </a:solidFill>
                <a:latin typeface="+mn-lt"/>
              </a:defRPr>
            </a:lvl6pPr>
            <a:lvl7pPr marL="1819275" indent="-180975" algn="l" rtl="0" fontAlgn="base">
              <a:spcBef>
                <a:spcPct val="0"/>
              </a:spcBef>
              <a:spcAft>
                <a:spcPct val="0"/>
              </a:spcAft>
              <a:buChar char="•"/>
              <a:defRPr sz="1400">
                <a:solidFill>
                  <a:schemeClr val="tx1"/>
                </a:solidFill>
                <a:latin typeface="+mn-lt"/>
              </a:defRPr>
            </a:lvl7pPr>
            <a:lvl8pPr marL="2276475" indent="-180975" algn="l" rtl="0" fontAlgn="base">
              <a:spcBef>
                <a:spcPct val="0"/>
              </a:spcBef>
              <a:spcAft>
                <a:spcPct val="0"/>
              </a:spcAft>
              <a:buChar char="•"/>
              <a:defRPr sz="1400">
                <a:solidFill>
                  <a:schemeClr val="tx1"/>
                </a:solidFill>
                <a:latin typeface="+mn-lt"/>
              </a:defRPr>
            </a:lvl8pPr>
            <a:lvl9pPr marL="2733675" indent="-180975" algn="l" rtl="0" fontAlgn="base">
              <a:spcBef>
                <a:spcPct val="0"/>
              </a:spcBef>
              <a:spcAft>
                <a:spcPct val="0"/>
              </a:spcAft>
              <a:buChar char="•"/>
              <a:defRPr sz="1400">
                <a:solidFill>
                  <a:schemeClr val="tx1"/>
                </a:solidFill>
                <a:latin typeface="+mn-lt"/>
              </a:defRPr>
            </a:lvl9pPr>
          </a:lstStyle>
          <a:p>
            <a:pPr marL="0" indent="0">
              <a:lnSpc>
                <a:spcPct val="100000"/>
              </a:lnSpc>
              <a:buFontTx/>
              <a:buNone/>
            </a:pPr>
            <a:r>
              <a:rPr lang="en-GB" sz="800">
                <a:solidFill>
                  <a:schemeClr val="accent1"/>
                </a:solidFill>
              </a:rPr>
              <a:t>Copyright</a:t>
            </a:r>
            <a:br>
              <a:rPr lang="en-GB" sz="800"/>
            </a:br>
            <a:r>
              <a:rPr lang="en-GB" sz="800" err="1"/>
              <a:t>Copyright</a:t>
            </a:r>
            <a:r>
              <a:rPr lang="en-GB" sz="800"/>
              <a:t> of all published material including photographs, drawings and images in this document remains vested in Kvaerner and third party contributors as appropriate. Accordingly, neither the whole nor any part of this document shall be reproduced in any form nor used in any manner without express prior permission and applicable acknowledgements. No trademark, copyright or other notice shall be altered or removed from any reproduction.</a:t>
            </a:r>
          </a:p>
          <a:p>
            <a:pPr marL="0" indent="0">
              <a:lnSpc>
                <a:spcPct val="100000"/>
              </a:lnSpc>
              <a:buFontTx/>
              <a:buNone/>
            </a:pPr>
            <a:endParaRPr lang="en-GB" sz="800"/>
          </a:p>
          <a:p>
            <a:pPr marL="0" indent="0">
              <a:lnSpc>
                <a:spcPct val="100000"/>
              </a:lnSpc>
              <a:buFontTx/>
              <a:buNone/>
            </a:pPr>
            <a:r>
              <a:rPr lang="en-GB" sz="800">
                <a:solidFill>
                  <a:schemeClr val="accent1"/>
                </a:solidFill>
              </a:rPr>
              <a:t>Disclaimer</a:t>
            </a:r>
            <a:br>
              <a:rPr lang="en-GB" sz="800"/>
            </a:br>
            <a:r>
              <a:rPr lang="en-GB" sz="800"/>
              <a:t>This Presentation includes and is based, inter alia, on forward-looking information and statements that are subject to risks and uncertainties that could cause actual results to differ. These statements and this Presentation are based on current expectations, estimates and projections about global economic conditions, the economic conditions of the regions and industries that are major markets for </a:t>
            </a:r>
            <a:r>
              <a:rPr lang="en-GB" sz="800" err="1"/>
              <a:t>Kværner</a:t>
            </a:r>
            <a:r>
              <a:rPr lang="en-GB" sz="800"/>
              <a:t> ASA and </a:t>
            </a:r>
            <a:r>
              <a:rPr lang="en-GB" sz="800" err="1"/>
              <a:t>Kværner</a:t>
            </a:r>
            <a:r>
              <a:rPr lang="en-GB" sz="800"/>
              <a:t> ASA’s (including subsidiaries and affiliates) lines of business. These expectations, estimates and projections are generally identifiable by statements containing words such as “expects”, “believes”, “estimates” or similar expressions. Important factors that could cause actual results to differ materially from those expectations include, among others, economic and market conditions in the geographic areas and industries that are or will be major markets for Kvaerner’s businesses, oil prices, market acceptance of new products and services, changes in governmental regulations, interest rates, fluctuations in currency exchange rates and such other factors as may be discussed from time to time in the Presentation. Although </a:t>
            </a:r>
            <a:r>
              <a:rPr lang="en-GB" sz="800" err="1"/>
              <a:t>Kværner</a:t>
            </a:r>
            <a:r>
              <a:rPr lang="en-GB" sz="800"/>
              <a:t> ASA believes that its expectations and the Presentation are based upon reasonable assumptions, it can give no assurance that those expectations will be achieved or that the actual results will be as set out in the Presentation. </a:t>
            </a:r>
            <a:r>
              <a:rPr lang="en-GB" sz="800" err="1"/>
              <a:t>Kværner</a:t>
            </a:r>
            <a:r>
              <a:rPr lang="en-GB" sz="800"/>
              <a:t> ASA is making no representation or warranty, expressed or implied, as to the accuracy, reliability or completeness of the Presentation, and neither </a:t>
            </a:r>
            <a:r>
              <a:rPr lang="en-GB" sz="800" err="1"/>
              <a:t>Kværner</a:t>
            </a:r>
            <a:r>
              <a:rPr lang="en-GB" sz="800"/>
              <a:t> ASA nor any of its directors, officers or employees will have any liability to you or any other persons resulting from your use.</a:t>
            </a:r>
          </a:p>
        </p:txBody>
      </p:sp>
      <p:sp>
        <p:nvSpPr>
          <p:cNvPr id="7" name="Rectangle 2"/>
          <p:cNvSpPr txBox="1">
            <a:spLocks noChangeArrowheads="1"/>
          </p:cNvSpPr>
          <p:nvPr/>
        </p:nvSpPr>
        <p:spPr bwMode="auto">
          <a:xfrm>
            <a:off x="539750" y="141685"/>
            <a:ext cx="8064500" cy="594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fontAlgn="base">
              <a:spcBef>
                <a:spcPct val="0"/>
              </a:spcBef>
              <a:spcAft>
                <a:spcPct val="0"/>
              </a:spcAft>
              <a:defRPr sz="2800" b="1">
                <a:solidFill>
                  <a:schemeClr val="folHlink"/>
                </a:solidFill>
                <a:latin typeface="+mj-lt"/>
                <a:ea typeface="+mj-ea"/>
                <a:cs typeface="+mj-cs"/>
              </a:defRPr>
            </a:lvl1pPr>
            <a:lvl2pPr algn="l" rtl="0" fontAlgn="base">
              <a:spcBef>
                <a:spcPct val="0"/>
              </a:spcBef>
              <a:spcAft>
                <a:spcPct val="0"/>
              </a:spcAft>
              <a:defRPr sz="2800" b="1">
                <a:solidFill>
                  <a:schemeClr val="folHlink"/>
                </a:solidFill>
                <a:latin typeface="Arial" charset="0"/>
              </a:defRPr>
            </a:lvl2pPr>
            <a:lvl3pPr algn="l" rtl="0" fontAlgn="base">
              <a:spcBef>
                <a:spcPct val="0"/>
              </a:spcBef>
              <a:spcAft>
                <a:spcPct val="0"/>
              </a:spcAft>
              <a:defRPr sz="2800" b="1">
                <a:solidFill>
                  <a:schemeClr val="folHlink"/>
                </a:solidFill>
                <a:latin typeface="Arial" charset="0"/>
              </a:defRPr>
            </a:lvl3pPr>
            <a:lvl4pPr algn="l" rtl="0" fontAlgn="base">
              <a:spcBef>
                <a:spcPct val="0"/>
              </a:spcBef>
              <a:spcAft>
                <a:spcPct val="0"/>
              </a:spcAft>
              <a:defRPr sz="2800" b="1">
                <a:solidFill>
                  <a:schemeClr val="folHlink"/>
                </a:solidFill>
                <a:latin typeface="Arial" charset="0"/>
              </a:defRPr>
            </a:lvl4pPr>
            <a:lvl5pPr algn="l" rtl="0" fontAlgn="base">
              <a:spcBef>
                <a:spcPct val="0"/>
              </a:spcBef>
              <a:spcAft>
                <a:spcPct val="0"/>
              </a:spcAft>
              <a:defRPr sz="2800" b="1">
                <a:solidFill>
                  <a:schemeClr val="folHlink"/>
                </a:solidFill>
                <a:latin typeface="Arial" charset="0"/>
              </a:defRPr>
            </a:lvl5pPr>
            <a:lvl6pPr marL="457200" algn="l" rtl="0" fontAlgn="base">
              <a:spcBef>
                <a:spcPct val="0"/>
              </a:spcBef>
              <a:spcAft>
                <a:spcPct val="0"/>
              </a:spcAft>
              <a:defRPr sz="2800" b="1">
                <a:solidFill>
                  <a:schemeClr val="folHlink"/>
                </a:solidFill>
                <a:latin typeface="Arial" charset="0"/>
              </a:defRPr>
            </a:lvl6pPr>
            <a:lvl7pPr marL="914400" algn="l" rtl="0" fontAlgn="base">
              <a:spcBef>
                <a:spcPct val="0"/>
              </a:spcBef>
              <a:spcAft>
                <a:spcPct val="0"/>
              </a:spcAft>
              <a:defRPr sz="2800" b="1">
                <a:solidFill>
                  <a:schemeClr val="folHlink"/>
                </a:solidFill>
                <a:latin typeface="Arial" charset="0"/>
              </a:defRPr>
            </a:lvl7pPr>
            <a:lvl8pPr marL="1371600" algn="l" rtl="0" fontAlgn="base">
              <a:spcBef>
                <a:spcPct val="0"/>
              </a:spcBef>
              <a:spcAft>
                <a:spcPct val="0"/>
              </a:spcAft>
              <a:defRPr sz="2800" b="1">
                <a:solidFill>
                  <a:schemeClr val="folHlink"/>
                </a:solidFill>
                <a:latin typeface="Arial" charset="0"/>
              </a:defRPr>
            </a:lvl8pPr>
            <a:lvl9pPr marL="1828800" algn="l" rtl="0" fontAlgn="base">
              <a:spcBef>
                <a:spcPct val="0"/>
              </a:spcBef>
              <a:spcAft>
                <a:spcPct val="0"/>
              </a:spcAft>
              <a:defRPr sz="2800" b="1">
                <a:solidFill>
                  <a:schemeClr val="folHlink"/>
                </a:solidFill>
                <a:latin typeface="Arial" charset="0"/>
              </a:defRPr>
            </a:lvl9pPr>
          </a:lstStyle>
          <a:p>
            <a:pPr>
              <a:buNone/>
            </a:pPr>
            <a:r>
              <a:rPr lang="en-GB">
                <a:solidFill>
                  <a:srgbClr val="00B6BE"/>
                </a:solidFill>
              </a:rPr>
              <a:t>Copyright and disclaimer</a:t>
            </a:r>
          </a:p>
        </p:txBody>
      </p:sp>
      <p:sp>
        <p:nvSpPr>
          <p:cNvPr id="8" name="AutoShape 3"/>
          <p:cNvSpPr txBox="1">
            <a:spLocks noChangeAspect="1" noChangeArrowheads="1"/>
          </p:cNvSpPr>
          <p:nvPr userDrawn="1"/>
        </p:nvSpPr>
        <p:spPr bwMode="auto">
          <a:xfrm>
            <a:off x="539750" y="1006078"/>
            <a:ext cx="8064500" cy="3618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180975" indent="-180975" algn="l" rtl="0" fontAlgn="base">
              <a:spcBef>
                <a:spcPct val="20000"/>
              </a:spcBef>
              <a:spcAft>
                <a:spcPct val="0"/>
              </a:spcAft>
              <a:buBlip>
                <a:blip r:embed="rId2"/>
              </a:buBlip>
              <a:defRPr>
                <a:solidFill>
                  <a:schemeClr val="tx1"/>
                </a:solidFill>
                <a:latin typeface="+mn-lt"/>
                <a:ea typeface="+mn-ea"/>
                <a:cs typeface="+mn-cs"/>
              </a:defRPr>
            </a:lvl1pPr>
            <a:lvl2pPr marL="352425" indent="-169863" algn="l" rtl="0" fontAlgn="base">
              <a:spcBef>
                <a:spcPct val="0"/>
              </a:spcBef>
              <a:spcAft>
                <a:spcPct val="0"/>
              </a:spcAft>
              <a:buClr>
                <a:schemeClr val="tx1"/>
              </a:buClr>
              <a:buFont typeface="Wingdings" pitchFamily="2" charset="2"/>
              <a:buChar char="§"/>
              <a:defRPr sz="1600">
                <a:solidFill>
                  <a:schemeClr val="tx1"/>
                </a:solidFill>
                <a:latin typeface="+mn-lt"/>
              </a:defRPr>
            </a:lvl2pPr>
            <a:lvl3pPr marL="542925" indent="-188913" algn="l" rtl="0" fontAlgn="base">
              <a:spcBef>
                <a:spcPct val="0"/>
              </a:spcBef>
              <a:spcAft>
                <a:spcPct val="0"/>
              </a:spcAft>
              <a:buClr>
                <a:schemeClr val="tx1"/>
              </a:buClr>
              <a:buFont typeface="Arial" charset="0"/>
              <a:buChar char="–"/>
              <a:defRPr sz="1600">
                <a:solidFill>
                  <a:schemeClr val="tx1"/>
                </a:solidFill>
                <a:latin typeface="+mn-lt"/>
              </a:defRPr>
            </a:lvl3pPr>
            <a:lvl4pPr marL="714375" indent="-169863" algn="l" rtl="0" fontAlgn="base">
              <a:spcBef>
                <a:spcPct val="0"/>
              </a:spcBef>
              <a:spcAft>
                <a:spcPct val="0"/>
              </a:spcAft>
              <a:buBlip>
                <a:blip r:embed="rId3"/>
              </a:buBlip>
              <a:defRPr sz="1400">
                <a:solidFill>
                  <a:schemeClr val="tx1"/>
                </a:solidFill>
                <a:latin typeface="+mn-lt"/>
              </a:defRPr>
            </a:lvl4pPr>
            <a:lvl5pPr marL="904875" indent="-180975" algn="l" rtl="0" fontAlgn="base">
              <a:spcBef>
                <a:spcPct val="0"/>
              </a:spcBef>
              <a:spcAft>
                <a:spcPct val="0"/>
              </a:spcAft>
              <a:buChar char="•"/>
              <a:defRPr sz="1400">
                <a:solidFill>
                  <a:schemeClr val="tx1"/>
                </a:solidFill>
                <a:latin typeface="+mn-lt"/>
              </a:defRPr>
            </a:lvl5pPr>
            <a:lvl6pPr marL="1362075" indent="-180975" algn="l" rtl="0" fontAlgn="base">
              <a:spcBef>
                <a:spcPct val="0"/>
              </a:spcBef>
              <a:spcAft>
                <a:spcPct val="0"/>
              </a:spcAft>
              <a:buChar char="•"/>
              <a:defRPr sz="1400">
                <a:solidFill>
                  <a:schemeClr val="tx1"/>
                </a:solidFill>
                <a:latin typeface="+mn-lt"/>
              </a:defRPr>
            </a:lvl6pPr>
            <a:lvl7pPr marL="1819275" indent="-180975" algn="l" rtl="0" fontAlgn="base">
              <a:spcBef>
                <a:spcPct val="0"/>
              </a:spcBef>
              <a:spcAft>
                <a:spcPct val="0"/>
              </a:spcAft>
              <a:buChar char="•"/>
              <a:defRPr sz="1400">
                <a:solidFill>
                  <a:schemeClr val="tx1"/>
                </a:solidFill>
                <a:latin typeface="+mn-lt"/>
              </a:defRPr>
            </a:lvl7pPr>
            <a:lvl8pPr marL="2276475" indent="-180975" algn="l" rtl="0" fontAlgn="base">
              <a:spcBef>
                <a:spcPct val="0"/>
              </a:spcBef>
              <a:spcAft>
                <a:spcPct val="0"/>
              </a:spcAft>
              <a:buChar char="•"/>
              <a:defRPr sz="1400">
                <a:solidFill>
                  <a:schemeClr val="tx1"/>
                </a:solidFill>
                <a:latin typeface="+mn-lt"/>
              </a:defRPr>
            </a:lvl8pPr>
            <a:lvl9pPr marL="2733675" indent="-180975" algn="l" rtl="0" fontAlgn="base">
              <a:spcBef>
                <a:spcPct val="0"/>
              </a:spcBef>
              <a:spcAft>
                <a:spcPct val="0"/>
              </a:spcAft>
              <a:buChar char="•"/>
              <a:defRPr sz="1400">
                <a:solidFill>
                  <a:schemeClr val="tx1"/>
                </a:solidFill>
                <a:latin typeface="+mn-lt"/>
              </a:defRPr>
            </a:lvl9pPr>
          </a:lstStyle>
          <a:p>
            <a:pPr marL="0" indent="0">
              <a:lnSpc>
                <a:spcPct val="100000"/>
              </a:lnSpc>
              <a:buFontTx/>
              <a:buNone/>
            </a:pPr>
            <a:r>
              <a:rPr lang="en-GB" sz="800">
                <a:solidFill>
                  <a:schemeClr val="accent1"/>
                </a:solidFill>
              </a:rPr>
              <a:t>Copyright</a:t>
            </a:r>
            <a:br>
              <a:rPr lang="en-GB" sz="800"/>
            </a:br>
            <a:r>
              <a:rPr lang="en-GB" sz="800" err="1"/>
              <a:t>Copyright</a:t>
            </a:r>
            <a:r>
              <a:rPr lang="en-GB" sz="800"/>
              <a:t> of all published material including photographs, drawings and images in this document remains vested in Kvaerner and third party contributors as appropriate. Accordingly, neither the whole nor any part of this document shall be reproduced in any form nor used in any manner without express prior permission and applicable acknowledgements. No trademark, copyright or other notice shall be altered or removed from any reproduction.</a:t>
            </a:r>
          </a:p>
          <a:p>
            <a:pPr marL="0" indent="0">
              <a:lnSpc>
                <a:spcPct val="100000"/>
              </a:lnSpc>
              <a:buFontTx/>
              <a:buNone/>
            </a:pPr>
            <a:endParaRPr lang="en-GB" sz="800"/>
          </a:p>
          <a:p>
            <a:pPr marL="0" indent="0">
              <a:lnSpc>
                <a:spcPct val="100000"/>
              </a:lnSpc>
              <a:buFontTx/>
              <a:buNone/>
            </a:pPr>
            <a:r>
              <a:rPr lang="en-GB" sz="800">
                <a:solidFill>
                  <a:schemeClr val="accent1"/>
                </a:solidFill>
              </a:rPr>
              <a:t>Disclaimer</a:t>
            </a:r>
            <a:br>
              <a:rPr lang="en-GB" sz="800"/>
            </a:br>
            <a:r>
              <a:rPr lang="en-GB" sz="800"/>
              <a:t>This Presentation includes and is based, inter alia, on forward-looking information and statements that are subject to risks and uncertainties that could cause actual results to differ. These statements and this Presentation are based on current expectations, estimates and projections about global economic conditions, the economic conditions of the regions and industries that are major markets for </a:t>
            </a:r>
            <a:r>
              <a:rPr lang="en-GB" sz="800" err="1"/>
              <a:t>Kværner</a:t>
            </a:r>
            <a:r>
              <a:rPr lang="en-GB" sz="800"/>
              <a:t> ASA and </a:t>
            </a:r>
            <a:r>
              <a:rPr lang="en-GB" sz="800" err="1"/>
              <a:t>Kværner</a:t>
            </a:r>
            <a:r>
              <a:rPr lang="en-GB" sz="800"/>
              <a:t> ASA’s (including subsidiaries and affiliates) lines of business. These expectations, estimates and projections are generally identifiable by statements containing words such as “expects”, “believes”, “estimates” or similar expressions. Important factors that could cause actual results to differ materially from those expectations include, among others, economic and market conditions in the geographic areas and industries that are or will be major markets for Kvaerner’s businesses, oil prices, market acceptance of new products and services, changes in governmental regulations, interest rates, fluctuations in currency exchange rates and such other factors as may be discussed from time to time in the Presentation. Although </a:t>
            </a:r>
            <a:r>
              <a:rPr lang="en-GB" sz="800" err="1"/>
              <a:t>Kværner</a:t>
            </a:r>
            <a:r>
              <a:rPr lang="en-GB" sz="800"/>
              <a:t> ASA believes that its expectations and the Presentation are based upon reasonable assumptions, it can give no assurance that those expectations will be achieved or that the actual results will be as set out in the Presentation. </a:t>
            </a:r>
            <a:r>
              <a:rPr lang="en-GB" sz="800" err="1"/>
              <a:t>Kværner</a:t>
            </a:r>
            <a:r>
              <a:rPr lang="en-GB" sz="800"/>
              <a:t> ASA is making no representation or warranty, expressed or implied, as to the accuracy, reliability or completeness of the Presentation, and neither </a:t>
            </a:r>
            <a:r>
              <a:rPr lang="en-GB" sz="800" err="1"/>
              <a:t>Kværner</a:t>
            </a:r>
            <a:r>
              <a:rPr lang="en-GB" sz="800"/>
              <a:t> ASA nor any of its directors, officers or employees will have any liability to you or any other persons resulting from your use.</a:t>
            </a:r>
          </a:p>
        </p:txBody>
      </p:sp>
      <p:sp>
        <p:nvSpPr>
          <p:cNvPr id="9" name="Rectangle 2"/>
          <p:cNvSpPr txBox="1">
            <a:spLocks noChangeArrowheads="1"/>
          </p:cNvSpPr>
          <p:nvPr userDrawn="1"/>
        </p:nvSpPr>
        <p:spPr bwMode="auto">
          <a:xfrm>
            <a:off x="539750" y="141685"/>
            <a:ext cx="8064500" cy="594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fontAlgn="base">
              <a:spcBef>
                <a:spcPct val="0"/>
              </a:spcBef>
              <a:spcAft>
                <a:spcPct val="0"/>
              </a:spcAft>
              <a:defRPr sz="2800" b="1">
                <a:solidFill>
                  <a:schemeClr val="folHlink"/>
                </a:solidFill>
                <a:latin typeface="+mj-lt"/>
                <a:ea typeface="+mj-ea"/>
                <a:cs typeface="+mj-cs"/>
              </a:defRPr>
            </a:lvl1pPr>
            <a:lvl2pPr algn="l" rtl="0" fontAlgn="base">
              <a:spcBef>
                <a:spcPct val="0"/>
              </a:spcBef>
              <a:spcAft>
                <a:spcPct val="0"/>
              </a:spcAft>
              <a:defRPr sz="2800" b="1">
                <a:solidFill>
                  <a:schemeClr val="folHlink"/>
                </a:solidFill>
                <a:latin typeface="Arial" charset="0"/>
              </a:defRPr>
            </a:lvl2pPr>
            <a:lvl3pPr algn="l" rtl="0" fontAlgn="base">
              <a:spcBef>
                <a:spcPct val="0"/>
              </a:spcBef>
              <a:spcAft>
                <a:spcPct val="0"/>
              </a:spcAft>
              <a:defRPr sz="2800" b="1">
                <a:solidFill>
                  <a:schemeClr val="folHlink"/>
                </a:solidFill>
                <a:latin typeface="Arial" charset="0"/>
              </a:defRPr>
            </a:lvl3pPr>
            <a:lvl4pPr algn="l" rtl="0" fontAlgn="base">
              <a:spcBef>
                <a:spcPct val="0"/>
              </a:spcBef>
              <a:spcAft>
                <a:spcPct val="0"/>
              </a:spcAft>
              <a:defRPr sz="2800" b="1">
                <a:solidFill>
                  <a:schemeClr val="folHlink"/>
                </a:solidFill>
                <a:latin typeface="Arial" charset="0"/>
              </a:defRPr>
            </a:lvl4pPr>
            <a:lvl5pPr algn="l" rtl="0" fontAlgn="base">
              <a:spcBef>
                <a:spcPct val="0"/>
              </a:spcBef>
              <a:spcAft>
                <a:spcPct val="0"/>
              </a:spcAft>
              <a:defRPr sz="2800" b="1">
                <a:solidFill>
                  <a:schemeClr val="folHlink"/>
                </a:solidFill>
                <a:latin typeface="Arial" charset="0"/>
              </a:defRPr>
            </a:lvl5pPr>
            <a:lvl6pPr marL="457200" algn="l" rtl="0" fontAlgn="base">
              <a:spcBef>
                <a:spcPct val="0"/>
              </a:spcBef>
              <a:spcAft>
                <a:spcPct val="0"/>
              </a:spcAft>
              <a:defRPr sz="2800" b="1">
                <a:solidFill>
                  <a:schemeClr val="folHlink"/>
                </a:solidFill>
                <a:latin typeface="Arial" charset="0"/>
              </a:defRPr>
            </a:lvl6pPr>
            <a:lvl7pPr marL="914400" algn="l" rtl="0" fontAlgn="base">
              <a:spcBef>
                <a:spcPct val="0"/>
              </a:spcBef>
              <a:spcAft>
                <a:spcPct val="0"/>
              </a:spcAft>
              <a:defRPr sz="2800" b="1">
                <a:solidFill>
                  <a:schemeClr val="folHlink"/>
                </a:solidFill>
                <a:latin typeface="Arial" charset="0"/>
              </a:defRPr>
            </a:lvl7pPr>
            <a:lvl8pPr marL="1371600" algn="l" rtl="0" fontAlgn="base">
              <a:spcBef>
                <a:spcPct val="0"/>
              </a:spcBef>
              <a:spcAft>
                <a:spcPct val="0"/>
              </a:spcAft>
              <a:defRPr sz="2800" b="1">
                <a:solidFill>
                  <a:schemeClr val="folHlink"/>
                </a:solidFill>
                <a:latin typeface="Arial" charset="0"/>
              </a:defRPr>
            </a:lvl8pPr>
            <a:lvl9pPr marL="1828800" algn="l" rtl="0" fontAlgn="base">
              <a:spcBef>
                <a:spcPct val="0"/>
              </a:spcBef>
              <a:spcAft>
                <a:spcPct val="0"/>
              </a:spcAft>
              <a:defRPr sz="2800" b="1">
                <a:solidFill>
                  <a:schemeClr val="folHlink"/>
                </a:solidFill>
                <a:latin typeface="Arial" charset="0"/>
              </a:defRPr>
            </a:lvl9pPr>
          </a:lstStyle>
          <a:p>
            <a:pPr>
              <a:buNone/>
            </a:pPr>
            <a:r>
              <a:rPr lang="en-GB">
                <a:solidFill>
                  <a:srgbClr val="00B6BE"/>
                </a:solidFill>
              </a:rPr>
              <a:t>Copyright and disclaimer</a:t>
            </a:r>
          </a:p>
        </p:txBody>
      </p:sp>
    </p:spTree>
    <p:extLst>
      <p:ext uri="{BB962C8B-B14F-4D97-AF65-F5344CB8AC3E}">
        <p14:creationId xmlns:p14="http://schemas.microsoft.com/office/powerpoint/2010/main" val="46527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435600" y="4797604"/>
            <a:ext cx="288000" cy="345896"/>
          </a:xfrm>
          <a:prstGeom prst="rect">
            <a:avLst/>
          </a:prstGeom>
          <a:solidFill>
            <a:srgbClr val="AB0325"/>
          </a:solidFill>
        </p:spPr>
        <p:txBody>
          <a:bodyPr vert="horz" lIns="0" tIns="0" rIns="0" bIns="0" rtlCol="0" anchor="ctr" anchorCtr="0"/>
          <a:lstStyle>
            <a:lvl1pPr algn="ctr">
              <a:defRPr sz="900">
                <a:solidFill>
                  <a:schemeClr val="bg1"/>
                </a:solidFill>
              </a:defRPr>
            </a:lvl1pPr>
          </a:lstStyle>
          <a:p>
            <a:fld id="{627436F8-9353-4F80-9DA6-B58EF91ADC41}" type="slidenum">
              <a:rPr lang="en-GB" smtClean="0"/>
              <a:pPr/>
              <a:t>‹#›</a:t>
            </a:fld>
            <a:endParaRPr lang="en-GB"/>
          </a:p>
        </p:txBody>
      </p:sp>
      <p:pic>
        <p:nvPicPr>
          <p:cNvPr id="21507" name="Picture 3"/>
          <p:cNvPicPr>
            <a:picLocks noChangeArrowheads="1"/>
          </p:cNvPicPr>
          <p:nvPr/>
        </p:nvPicPr>
        <p:blipFill rotWithShape="1">
          <a:blip r:embed="rId19">
            <a:extLst>
              <a:ext uri="{28A0092B-C50C-407E-A947-70E740481C1C}">
                <a14:useLocalDpi xmlns:a14="http://schemas.microsoft.com/office/drawing/2010/main" val="0"/>
              </a:ext>
            </a:extLst>
          </a:blip>
          <a:srcRect t="12500" b="12500"/>
          <a:stretch/>
        </p:blipFill>
        <p:spPr bwMode="auto">
          <a:xfrm>
            <a:off x="0" y="0"/>
            <a:ext cx="9144000"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8" name="Rectangle 4"/>
          <p:cNvSpPr>
            <a:spLocks noGrp="1" noChangeArrowheads="1"/>
          </p:cNvSpPr>
          <p:nvPr>
            <p:ph type="title"/>
          </p:nvPr>
        </p:nvSpPr>
        <p:spPr bwMode="auto">
          <a:xfrm>
            <a:off x="539750" y="141685"/>
            <a:ext cx="8064500" cy="594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normAutofit/>
          </a:bodyPr>
          <a:lstStyle/>
          <a:p>
            <a:pPr lvl="0"/>
            <a:r>
              <a:rPr lang="en-GB"/>
              <a:t>Klikk for å redigere tittelstil</a:t>
            </a:r>
          </a:p>
        </p:txBody>
      </p:sp>
      <p:sp>
        <p:nvSpPr>
          <p:cNvPr id="21509" name="Rectangle 5"/>
          <p:cNvSpPr>
            <a:spLocks noGrp="1" noChangeArrowheads="1"/>
          </p:cNvSpPr>
          <p:nvPr>
            <p:ph type="body" idx="1"/>
          </p:nvPr>
        </p:nvSpPr>
        <p:spPr bwMode="auto">
          <a:xfrm>
            <a:off x="539750" y="1006078"/>
            <a:ext cx="8064500" cy="3618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rmAutofit/>
          </a:bodyPr>
          <a:lstStyle/>
          <a:p>
            <a:pPr lvl="0"/>
            <a:r>
              <a:rPr lang="en-GB"/>
              <a:t>Klikk for å redigere tekststiler i malen</a:t>
            </a:r>
          </a:p>
          <a:p>
            <a:pPr lvl="1"/>
            <a:r>
              <a:rPr lang="en-GB"/>
              <a:t>Andre nivå</a:t>
            </a:r>
          </a:p>
          <a:p>
            <a:pPr lvl="2"/>
            <a:r>
              <a:rPr lang="en-GB"/>
              <a:t>Tredje nivå</a:t>
            </a:r>
          </a:p>
          <a:p>
            <a:pPr lvl="3"/>
            <a:r>
              <a:rPr lang="en-GB"/>
              <a:t>Fjerde nivå</a:t>
            </a:r>
          </a:p>
          <a:p>
            <a:pPr lvl="4"/>
            <a:r>
              <a:rPr lang="en-GB"/>
              <a:t>Femte nivå</a:t>
            </a:r>
          </a:p>
        </p:txBody>
      </p:sp>
      <p:pic>
        <p:nvPicPr>
          <p:cNvPr id="21512" name="Picture 8" descr="logo"/>
          <p:cNvPicPr>
            <a:picLocks noChangeArrowheads="1"/>
          </p:cNvPicPr>
          <p:nvPr/>
        </p:nvPicPr>
        <p:blipFill rotWithShape="1">
          <a:blip r:embed="rId20" cstate="print">
            <a:extLst>
              <a:ext uri="{28A0092B-C50C-407E-A947-70E740481C1C}">
                <a14:useLocalDpi xmlns:a14="http://schemas.microsoft.com/office/drawing/2010/main" val="0"/>
              </a:ext>
            </a:extLst>
          </a:blip>
          <a:srcRect l="-33333"/>
          <a:stretch/>
        </p:blipFill>
        <p:spPr bwMode="auto">
          <a:xfrm>
            <a:off x="7121084" y="4826794"/>
            <a:ext cx="1525588" cy="217885"/>
          </a:xfrm>
          <a:prstGeom prst="rect">
            <a:avLst/>
          </a:prstGeom>
          <a:noFill/>
          <a:extLst>
            <a:ext uri="{909E8E84-426E-40DD-AFC4-6F175D3DCCD1}">
              <a14:hiddenFill xmlns:a14="http://schemas.microsoft.com/office/drawing/2010/main">
                <a:solidFill>
                  <a:srgbClr val="FFFFFF"/>
                </a:solidFill>
              </a14:hiddenFill>
            </a:ext>
          </a:extLst>
        </p:spPr>
      </p:pic>
      <p:sp>
        <p:nvSpPr>
          <p:cNvPr id="21514" name="Rectangle 10"/>
          <p:cNvSpPr>
            <a:spLocks noChangeArrowheads="1"/>
          </p:cNvSpPr>
          <p:nvPr/>
        </p:nvSpPr>
        <p:spPr bwMode="auto">
          <a:xfrm>
            <a:off x="-410272" y="4861499"/>
            <a:ext cx="2303463" cy="25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lnSpc>
                <a:spcPct val="100000"/>
              </a:lnSpc>
              <a:buFontTx/>
              <a:buNone/>
            </a:pPr>
            <a:r>
              <a:rPr lang="en-GB" sz="900" dirty="0">
                <a:solidFill>
                  <a:srgbClr val="464646"/>
                </a:solidFill>
                <a:cs typeface="Arial" charset="0"/>
              </a:rPr>
              <a:t>  © Kvaerner 2019</a:t>
            </a:r>
          </a:p>
        </p:txBody>
      </p:sp>
      <p:sp>
        <p:nvSpPr>
          <p:cNvPr id="21516" name="Line 12"/>
          <p:cNvSpPr>
            <a:spLocks noChangeShapeType="1"/>
          </p:cNvSpPr>
          <p:nvPr/>
        </p:nvSpPr>
        <p:spPr bwMode="auto">
          <a:xfrm>
            <a:off x="1870528" y="4925792"/>
            <a:ext cx="0" cy="108000"/>
          </a:xfrm>
          <a:prstGeom prst="line">
            <a:avLst/>
          </a:prstGeom>
          <a:noFill/>
          <a:ln w="9525">
            <a:solidFill>
              <a:srgbClr val="00B6B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4" name="Date Placeholder 3"/>
          <p:cNvSpPr>
            <a:spLocks noGrp="1"/>
          </p:cNvSpPr>
          <p:nvPr>
            <p:ph type="dt" sz="half" idx="2"/>
          </p:nvPr>
        </p:nvSpPr>
        <p:spPr>
          <a:xfrm>
            <a:off x="4932280" y="4710589"/>
            <a:ext cx="2160000" cy="135000"/>
          </a:xfrm>
          <a:prstGeom prst="rect">
            <a:avLst/>
          </a:prstGeom>
        </p:spPr>
        <p:txBody>
          <a:bodyPr vert="horz" lIns="91440" tIns="45720" rIns="91440" bIns="45720" rtlCol="0" anchor="ctr"/>
          <a:lstStyle>
            <a:lvl1pPr algn="l">
              <a:defRPr sz="200">
                <a:solidFill>
                  <a:srgbClr val="FFFFFF"/>
                </a:solidFill>
              </a:defRPr>
            </a:lvl1pPr>
          </a:lstStyle>
          <a:p>
            <a:fld id="{41C4A522-85C1-4558-AC65-D3C6F415D020}" type="datetimeFigureOut">
              <a:rPr lang="en-GB" smtClean="0"/>
              <a:pPr/>
              <a:t>23/01/2019</a:t>
            </a:fld>
            <a:endParaRPr lang="en-GB"/>
          </a:p>
        </p:txBody>
      </p:sp>
      <p:sp>
        <p:nvSpPr>
          <p:cNvPr id="5" name="Footer Placeholder 4"/>
          <p:cNvSpPr>
            <a:spLocks noGrp="1"/>
          </p:cNvSpPr>
          <p:nvPr>
            <p:ph type="ftr" sz="quarter" idx="3"/>
          </p:nvPr>
        </p:nvSpPr>
        <p:spPr>
          <a:xfrm>
            <a:off x="4932280" y="4872607"/>
            <a:ext cx="2160000" cy="135000"/>
          </a:xfrm>
          <a:prstGeom prst="rect">
            <a:avLst/>
          </a:prstGeom>
        </p:spPr>
        <p:txBody>
          <a:bodyPr vert="horz" lIns="91440" tIns="45720" rIns="91440" bIns="45720" rtlCol="0" anchor="ctr"/>
          <a:lstStyle>
            <a:lvl1pPr algn="ctr">
              <a:defRPr sz="200">
                <a:solidFill>
                  <a:srgbClr val="FFFFFF"/>
                </a:solidFill>
              </a:defRPr>
            </a:lvl1pPr>
          </a:lstStyle>
          <a:p>
            <a:endParaRPr lang="en-GB"/>
          </a:p>
        </p:txBody>
      </p:sp>
      <p:sp>
        <p:nvSpPr>
          <p:cNvPr id="21" name="Text Box 16"/>
          <p:cNvSpPr txBox="1">
            <a:spLocks noChangeArrowheads="1"/>
          </p:cNvSpPr>
          <p:nvPr/>
        </p:nvSpPr>
        <p:spPr bwMode="auto">
          <a:xfrm>
            <a:off x="-2297113" y="3921919"/>
            <a:ext cx="2160588" cy="955646"/>
          </a:xfrm>
          <a:prstGeom prst="rect">
            <a:avLst/>
          </a:prstGeom>
          <a:noFill/>
          <a:ln>
            <a:noFill/>
          </a:ln>
          <a:effectLst/>
          <a:extLst>
            <a:ext uri="{909E8E84-426E-40DD-AFC4-6F175D3DCCD1}">
              <a14:hiddenFill xmlns:a14="http://schemas.microsoft.com/office/drawing/2010/main">
                <a:solidFill>
                  <a:srgbClr val="66CDD3"/>
                </a:solidFill>
              </a14:hiddenFill>
            </a:ext>
            <a:ext uri="{91240B29-F687-4F45-9708-019B960494DF}">
              <a14:hiddenLine xmlns:a14="http://schemas.microsoft.com/office/drawing/2010/main" w="9525" algn="ctr">
                <a:solidFill>
                  <a:srgbClr val="66CDD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266700" eaLnBrk="0" hangingPunct="0">
              <a:defRPr>
                <a:solidFill>
                  <a:schemeClr val="tx1"/>
                </a:solidFill>
                <a:latin typeface="Arial" charset="0"/>
              </a:defRPr>
            </a:lvl1pPr>
            <a:lvl2pPr defTabSz="266700" eaLnBrk="0" hangingPunct="0">
              <a:defRPr>
                <a:solidFill>
                  <a:schemeClr val="tx1"/>
                </a:solidFill>
                <a:latin typeface="Arial" charset="0"/>
              </a:defRPr>
            </a:lvl2pPr>
            <a:lvl3pPr defTabSz="266700" eaLnBrk="0" hangingPunct="0">
              <a:defRPr>
                <a:solidFill>
                  <a:schemeClr val="tx1"/>
                </a:solidFill>
                <a:latin typeface="Arial" charset="0"/>
              </a:defRPr>
            </a:lvl3pPr>
            <a:lvl4pPr defTabSz="266700" eaLnBrk="0" hangingPunct="0">
              <a:defRPr>
                <a:solidFill>
                  <a:schemeClr val="tx1"/>
                </a:solidFill>
                <a:latin typeface="Arial" charset="0"/>
              </a:defRPr>
            </a:lvl4pPr>
            <a:lvl5pPr defTabSz="266700" eaLnBrk="0" hangingPunct="0">
              <a:defRPr>
                <a:solidFill>
                  <a:schemeClr val="tx1"/>
                </a:solidFill>
                <a:latin typeface="Arial" charset="0"/>
              </a:defRPr>
            </a:lvl5pPr>
            <a:lvl6pPr defTabSz="266700" eaLnBrk="0" fontAlgn="base" hangingPunct="0">
              <a:lnSpc>
                <a:spcPct val="90000"/>
              </a:lnSpc>
              <a:spcBef>
                <a:spcPct val="0"/>
              </a:spcBef>
              <a:spcAft>
                <a:spcPct val="0"/>
              </a:spcAft>
              <a:buChar char="•"/>
              <a:defRPr>
                <a:solidFill>
                  <a:schemeClr val="tx1"/>
                </a:solidFill>
                <a:latin typeface="Arial" charset="0"/>
              </a:defRPr>
            </a:lvl6pPr>
            <a:lvl7pPr defTabSz="266700" eaLnBrk="0" fontAlgn="base" hangingPunct="0">
              <a:lnSpc>
                <a:spcPct val="90000"/>
              </a:lnSpc>
              <a:spcBef>
                <a:spcPct val="0"/>
              </a:spcBef>
              <a:spcAft>
                <a:spcPct val="0"/>
              </a:spcAft>
              <a:buChar char="•"/>
              <a:defRPr>
                <a:solidFill>
                  <a:schemeClr val="tx1"/>
                </a:solidFill>
                <a:latin typeface="Arial" charset="0"/>
              </a:defRPr>
            </a:lvl7pPr>
            <a:lvl8pPr defTabSz="266700" eaLnBrk="0" fontAlgn="base" hangingPunct="0">
              <a:lnSpc>
                <a:spcPct val="90000"/>
              </a:lnSpc>
              <a:spcBef>
                <a:spcPct val="0"/>
              </a:spcBef>
              <a:spcAft>
                <a:spcPct val="0"/>
              </a:spcAft>
              <a:buChar char="•"/>
              <a:defRPr>
                <a:solidFill>
                  <a:schemeClr val="tx1"/>
                </a:solidFill>
                <a:latin typeface="Arial" charset="0"/>
              </a:defRPr>
            </a:lvl8pPr>
            <a:lvl9pPr defTabSz="266700" eaLnBrk="0" fontAlgn="base" hangingPunct="0">
              <a:lnSpc>
                <a:spcPct val="90000"/>
              </a:lnSpc>
              <a:spcBef>
                <a:spcPct val="0"/>
              </a:spcBef>
              <a:spcAft>
                <a:spcPct val="0"/>
              </a:spcAft>
              <a:buChar char="•"/>
              <a:defRPr>
                <a:solidFill>
                  <a:schemeClr val="tx1"/>
                </a:solidFill>
                <a:latin typeface="Arial" charset="0"/>
              </a:defRPr>
            </a:lvl9pPr>
          </a:lstStyle>
          <a:p>
            <a:pPr algn="r" eaLnBrk="1" hangingPunct="1">
              <a:lnSpc>
                <a:spcPct val="90000"/>
              </a:lnSpc>
              <a:spcBef>
                <a:spcPct val="30000"/>
              </a:spcBef>
              <a:spcAft>
                <a:spcPct val="30000"/>
              </a:spcAft>
              <a:buFontTx/>
              <a:buNone/>
            </a:pPr>
            <a:r>
              <a:rPr lang="en-GB" sz="900">
                <a:solidFill>
                  <a:schemeClr val="bg1"/>
                </a:solidFill>
              </a:rPr>
              <a:t> </a:t>
            </a:r>
            <a:r>
              <a:rPr lang="en-GB" sz="900">
                <a:solidFill>
                  <a:srgbClr val="FFFFFF"/>
                </a:solidFill>
              </a:rPr>
              <a:t>Edit date:</a:t>
            </a:r>
          </a:p>
          <a:p>
            <a:pPr algn="r" eaLnBrk="1" hangingPunct="1">
              <a:lnSpc>
                <a:spcPct val="90000"/>
              </a:lnSpc>
              <a:spcBef>
                <a:spcPct val="30000"/>
              </a:spcBef>
              <a:spcAft>
                <a:spcPct val="30000"/>
              </a:spcAft>
              <a:buFontTx/>
              <a:buNone/>
            </a:pPr>
            <a:r>
              <a:rPr lang="en-GB" sz="900">
                <a:solidFill>
                  <a:srgbClr val="FFFFFF"/>
                </a:solidFill>
              </a:rPr>
              <a:t>Via “Presentation Information” in the  “Kvaerner” menu </a:t>
            </a:r>
          </a:p>
          <a:p>
            <a:pPr algn="r" eaLnBrk="1" hangingPunct="1">
              <a:lnSpc>
                <a:spcPct val="90000"/>
              </a:lnSpc>
              <a:spcBef>
                <a:spcPct val="30000"/>
              </a:spcBef>
              <a:spcAft>
                <a:spcPct val="30000"/>
              </a:spcAft>
              <a:buFontTx/>
              <a:buNone/>
            </a:pPr>
            <a:r>
              <a:rPr lang="en-GB" sz="900">
                <a:solidFill>
                  <a:srgbClr val="FFFFFF"/>
                </a:solidFill>
              </a:rPr>
              <a:t>or</a:t>
            </a:r>
          </a:p>
          <a:p>
            <a:pPr algn="r" eaLnBrk="1" hangingPunct="1">
              <a:lnSpc>
                <a:spcPct val="90000"/>
              </a:lnSpc>
              <a:buFontTx/>
              <a:buNone/>
            </a:pPr>
            <a:r>
              <a:rPr lang="en-GB" sz="900">
                <a:solidFill>
                  <a:srgbClr val="FFFFFF"/>
                </a:solidFill>
              </a:rPr>
              <a:t>via Slide Master</a:t>
            </a:r>
          </a:p>
          <a:p>
            <a:pPr algn="r" eaLnBrk="1" hangingPunct="1">
              <a:lnSpc>
                <a:spcPct val="90000"/>
              </a:lnSpc>
              <a:buFontTx/>
              <a:buNone/>
            </a:pPr>
            <a:r>
              <a:rPr lang="en-GB" sz="900">
                <a:solidFill>
                  <a:srgbClr val="FFFFFF"/>
                </a:solidFill>
              </a:rPr>
              <a:t>“View”/”Master”/”Slide Master”</a:t>
            </a:r>
          </a:p>
        </p:txBody>
      </p:sp>
      <p:sp>
        <p:nvSpPr>
          <p:cNvPr id="12" name="bmkFldInsertDate"/>
          <p:cNvSpPr txBox="1">
            <a:spLocks noChangeArrowheads="1"/>
          </p:cNvSpPr>
          <p:nvPr/>
        </p:nvSpPr>
        <p:spPr bwMode="auto">
          <a:xfrm>
            <a:off x="1835150" y="4928897"/>
            <a:ext cx="864000" cy="113400"/>
          </a:xfrm>
          <a:prstGeom prst="rect">
            <a:avLst/>
          </a:prstGeom>
          <a:noFill/>
          <a:ln>
            <a:noFill/>
          </a:ln>
          <a:effectLst/>
          <a:extLst>
            <a:ext uri="{909E8E84-426E-40DD-AFC4-6F175D3DCCD1}">
              <a14:hiddenFill xmlns:a14="http://schemas.microsoft.com/office/drawing/2010/main">
                <a:solidFill>
                  <a:srgbClr val="66CDD3"/>
                </a:solidFill>
              </a14:hiddenFill>
            </a:ext>
            <a:ext uri="{91240B29-F687-4F45-9708-019B960494DF}">
              <a14:hiddenLine xmlns:a14="http://schemas.microsoft.com/office/drawing/2010/main" w="9525" algn="ctr">
                <a:solidFill>
                  <a:srgbClr val="66CDD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0" bIns="0" anchor="b" anchorCtr="0"/>
          <a:lstStyle>
            <a:lvl1pPr defTabSz="266700" eaLnBrk="0" hangingPunct="0">
              <a:defRPr>
                <a:solidFill>
                  <a:schemeClr val="tx1"/>
                </a:solidFill>
                <a:latin typeface="Arial" charset="0"/>
              </a:defRPr>
            </a:lvl1pPr>
            <a:lvl2pPr defTabSz="266700" eaLnBrk="0" hangingPunct="0">
              <a:defRPr>
                <a:solidFill>
                  <a:schemeClr val="tx1"/>
                </a:solidFill>
                <a:latin typeface="Arial" charset="0"/>
              </a:defRPr>
            </a:lvl2pPr>
            <a:lvl3pPr defTabSz="266700" eaLnBrk="0" hangingPunct="0">
              <a:defRPr>
                <a:solidFill>
                  <a:schemeClr val="tx1"/>
                </a:solidFill>
                <a:latin typeface="Arial" charset="0"/>
              </a:defRPr>
            </a:lvl3pPr>
            <a:lvl4pPr defTabSz="266700" eaLnBrk="0" hangingPunct="0">
              <a:defRPr>
                <a:solidFill>
                  <a:schemeClr val="tx1"/>
                </a:solidFill>
                <a:latin typeface="Arial" charset="0"/>
              </a:defRPr>
            </a:lvl4pPr>
            <a:lvl5pPr defTabSz="266700" eaLnBrk="0" hangingPunct="0">
              <a:defRPr>
                <a:solidFill>
                  <a:schemeClr val="tx1"/>
                </a:solidFill>
                <a:latin typeface="Arial" charset="0"/>
              </a:defRPr>
            </a:lvl5pPr>
            <a:lvl6pPr defTabSz="266700" eaLnBrk="0" fontAlgn="base" hangingPunct="0">
              <a:lnSpc>
                <a:spcPct val="90000"/>
              </a:lnSpc>
              <a:spcBef>
                <a:spcPct val="0"/>
              </a:spcBef>
              <a:spcAft>
                <a:spcPct val="0"/>
              </a:spcAft>
              <a:buChar char="•"/>
              <a:defRPr>
                <a:solidFill>
                  <a:schemeClr val="tx1"/>
                </a:solidFill>
                <a:latin typeface="Arial" charset="0"/>
              </a:defRPr>
            </a:lvl6pPr>
            <a:lvl7pPr defTabSz="266700" eaLnBrk="0" fontAlgn="base" hangingPunct="0">
              <a:lnSpc>
                <a:spcPct val="90000"/>
              </a:lnSpc>
              <a:spcBef>
                <a:spcPct val="0"/>
              </a:spcBef>
              <a:spcAft>
                <a:spcPct val="0"/>
              </a:spcAft>
              <a:buChar char="•"/>
              <a:defRPr>
                <a:solidFill>
                  <a:schemeClr val="tx1"/>
                </a:solidFill>
                <a:latin typeface="Arial" charset="0"/>
              </a:defRPr>
            </a:lvl7pPr>
            <a:lvl8pPr defTabSz="266700" eaLnBrk="0" fontAlgn="base" hangingPunct="0">
              <a:lnSpc>
                <a:spcPct val="90000"/>
              </a:lnSpc>
              <a:spcBef>
                <a:spcPct val="0"/>
              </a:spcBef>
              <a:spcAft>
                <a:spcPct val="0"/>
              </a:spcAft>
              <a:buChar char="•"/>
              <a:defRPr>
                <a:solidFill>
                  <a:schemeClr val="tx1"/>
                </a:solidFill>
                <a:latin typeface="Arial" charset="0"/>
              </a:defRPr>
            </a:lvl8pPr>
            <a:lvl9pPr defTabSz="266700" eaLnBrk="0" fontAlgn="base" hangingPunct="0">
              <a:lnSpc>
                <a:spcPct val="90000"/>
              </a:lnSpc>
              <a:spcBef>
                <a:spcPct val="0"/>
              </a:spcBef>
              <a:spcAft>
                <a:spcPct val="0"/>
              </a:spcAft>
              <a:buChar char="•"/>
              <a:defRPr>
                <a:solidFill>
                  <a:schemeClr val="tx1"/>
                </a:solidFill>
                <a:latin typeface="Arial" charset="0"/>
              </a:defRPr>
            </a:lvl9pPr>
          </a:lstStyle>
          <a:p>
            <a:pPr eaLnBrk="1" hangingPunct="1">
              <a:lnSpc>
                <a:spcPct val="100000"/>
              </a:lnSpc>
              <a:spcBef>
                <a:spcPts val="600"/>
              </a:spcBef>
              <a:buFontTx/>
              <a:buNone/>
            </a:pPr>
            <a:endParaRPr lang="en-GB" sz="900">
              <a:solidFill>
                <a:srgbClr val="464646"/>
              </a:solidFill>
            </a:endParaRPr>
          </a:p>
        </p:txBody>
      </p:sp>
      <p:sp>
        <p:nvSpPr>
          <p:cNvPr id="13" name="bmkConfidentiality"/>
          <p:cNvSpPr txBox="1">
            <a:spLocks noChangeArrowheads="1"/>
          </p:cNvSpPr>
          <p:nvPr/>
        </p:nvSpPr>
        <p:spPr bwMode="auto">
          <a:xfrm>
            <a:off x="2627314" y="4927997"/>
            <a:ext cx="1800225" cy="114300"/>
          </a:xfrm>
          <a:prstGeom prst="rect">
            <a:avLst/>
          </a:prstGeom>
          <a:noFill/>
          <a:ln>
            <a:noFill/>
          </a:ln>
          <a:effectLst/>
          <a:extLst>
            <a:ext uri="{909E8E84-426E-40DD-AFC4-6F175D3DCCD1}">
              <a14:hiddenFill xmlns:a14="http://schemas.microsoft.com/office/drawing/2010/main">
                <a:solidFill>
                  <a:srgbClr val="AB0325"/>
                </a:solidFill>
              </a14:hiddenFill>
            </a:ext>
            <a:ext uri="{91240B29-F687-4F45-9708-019B960494DF}">
              <a14:hiddenLine xmlns:a14="http://schemas.microsoft.com/office/drawing/2010/main" w="15875" algn="ctr">
                <a:solidFill>
                  <a:srgbClr val="AB032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b"/>
          <a:lstStyle>
            <a:lvl1pPr marL="177800" indent="-177800" eaLnBrk="0" hangingPunct="0">
              <a:defRPr>
                <a:solidFill>
                  <a:schemeClr val="tx1"/>
                </a:solidFill>
                <a:latin typeface="Arial" charset="0"/>
              </a:defRPr>
            </a:lvl1pPr>
            <a:lvl2pPr eaLnBrk="0" hangingPunct="0">
              <a:defRPr>
                <a:solidFill>
                  <a:schemeClr val="tx1"/>
                </a:solidFill>
                <a:latin typeface="Arial" charset="0"/>
              </a:defRPr>
            </a:lvl2pPr>
            <a:lvl3pPr eaLnBrk="0" hangingPunct="0">
              <a:defRPr>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lnSpc>
                <a:spcPct val="90000"/>
              </a:lnSpc>
              <a:spcBef>
                <a:spcPct val="0"/>
              </a:spcBef>
              <a:spcAft>
                <a:spcPct val="0"/>
              </a:spcAft>
              <a:buChar char="•"/>
              <a:defRPr>
                <a:solidFill>
                  <a:schemeClr val="tx1"/>
                </a:solidFill>
                <a:latin typeface="Arial" charset="0"/>
              </a:defRPr>
            </a:lvl6pPr>
            <a:lvl7pPr eaLnBrk="0" fontAlgn="base" hangingPunct="0">
              <a:lnSpc>
                <a:spcPct val="90000"/>
              </a:lnSpc>
              <a:spcBef>
                <a:spcPct val="0"/>
              </a:spcBef>
              <a:spcAft>
                <a:spcPct val="0"/>
              </a:spcAft>
              <a:buChar char="•"/>
              <a:defRPr>
                <a:solidFill>
                  <a:schemeClr val="tx1"/>
                </a:solidFill>
                <a:latin typeface="Arial" charset="0"/>
              </a:defRPr>
            </a:lvl7pPr>
            <a:lvl8pPr eaLnBrk="0" fontAlgn="base" hangingPunct="0">
              <a:lnSpc>
                <a:spcPct val="90000"/>
              </a:lnSpc>
              <a:spcBef>
                <a:spcPct val="0"/>
              </a:spcBef>
              <a:spcAft>
                <a:spcPct val="0"/>
              </a:spcAft>
              <a:buChar char="•"/>
              <a:defRPr>
                <a:solidFill>
                  <a:schemeClr val="tx1"/>
                </a:solidFill>
                <a:latin typeface="Arial" charset="0"/>
              </a:defRPr>
            </a:lvl8pPr>
            <a:lvl9pPr eaLnBrk="0" fontAlgn="base" hangingPunct="0">
              <a:lnSpc>
                <a:spcPct val="90000"/>
              </a:lnSpc>
              <a:spcBef>
                <a:spcPct val="0"/>
              </a:spcBef>
              <a:spcAft>
                <a:spcPct val="0"/>
              </a:spcAft>
              <a:buChar char="•"/>
              <a:defRPr>
                <a:solidFill>
                  <a:schemeClr val="tx1"/>
                </a:solidFill>
                <a:latin typeface="Arial" charset="0"/>
              </a:defRPr>
            </a:lvl9pPr>
          </a:lstStyle>
          <a:p>
            <a:pPr eaLnBrk="1" hangingPunct="1">
              <a:lnSpc>
                <a:spcPct val="100000"/>
              </a:lnSpc>
              <a:spcBef>
                <a:spcPct val="50000"/>
              </a:spcBef>
              <a:buFontTx/>
              <a:buNone/>
            </a:pPr>
            <a:endParaRPr lang="en-GB" sz="900" b="1">
              <a:solidFill>
                <a:srgbClr val="AB0325"/>
              </a:solidFill>
            </a:endParaRPr>
          </a:p>
        </p:txBody>
      </p:sp>
      <p:sp>
        <p:nvSpPr>
          <p:cNvPr id="14" name="Line 17"/>
          <p:cNvSpPr>
            <a:spLocks noChangeShapeType="1"/>
          </p:cNvSpPr>
          <p:nvPr/>
        </p:nvSpPr>
        <p:spPr bwMode="auto">
          <a:xfrm>
            <a:off x="-468313" y="4958954"/>
            <a:ext cx="323850" cy="0"/>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GB"/>
          </a:p>
        </p:txBody>
      </p:sp>
    </p:spTree>
    <p:extLst>
      <p:ext uri="{BB962C8B-B14F-4D97-AF65-F5344CB8AC3E}">
        <p14:creationId xmlns:p14="http://schemas.microsoft.com/office/powerpoint/2010/main" val="139261671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Lst>
  <p:hf hdr="0" ftr="0" dt="0"/>
  <p:txStyles>
    <p:titleStyle>
      <a:lvl1pPr algn="l" rtl="0" eaLnBrk="1" fontAlgn="base" hangingPunct="1">
        <a:spcBef>
          <a:spcPct val="0"/>
        </a:spcBef>
        <a:spcAft>
          <a:spcPct val="0"/>
        </a:spcAft>
        <a:defRPr sz="2800" b="1">
          <a:solidFill>
            <a:srgbClr val="00B6BE"/>
          </a:solidFill>
          <a:latin typeface="+mj-lt"/>
          <a:ea typeface="+mj-ea"/>
          <a:cs typeface="+mj-cs"/>
        </a:defRPr>
      </a:lvl1pPr>
      <a:lvl2pPr algn="l" rtl="0" eaLnBrk="1" fontAlgn="base" hangingPunct="1">
        <a:spcBef>
          <a:spcPct val="0"/>
        </a:spcBef>
        <a:spcAft>
          <a:spcPct val="0"/>
        </a:spcAft>
        <a:defRPr sz="2800" b="1">
          <a:solidFill>
            <a:schemeClr val="folHlink"/>
          </a:solidFill>
          <a:latin typeface="Arial" charset="0"/>
        </a:defRPr>
      </a:lvl2pPr>
      <a:lvl3pPr algn="l" rtl="0" eaLnBrk="1" fontAlgn="base" hangingPunct="1">
        <a:spcBef>
          <a:spcPct val="0"/>
        </a:spcBef>
        <a:spcAft>
          <a:spcPct val="0"/>
        </a:spcAft>
        <a:defRPr sz="2800" b="1">
          <a:solidFill>
            <a:schemeClr val="folHlink"/>
          </a:solidFill>
          <a:latin typeface="Arial" charset="0"/>
        </a:defRPr>
      </a:lvl3pPr>
      <a:lvl4pPr algn="l" rtl="0" eaLnBrk="1" fontAlgn="base" hangingPunct="1">
        <a:spcBef>
          <a:spcPct val="0"/>
        </a:spcBef>
        <a:spcAft>
          <a:spcPct val="0"/>
        </a:spcAft>
        <a:defRPr sz="2800" b="1">
          <a:solidFill>
            <a:schemeClr val="folHlink"/>
          </a:solidFill>
          <a:latin typeface="Arial" charset="0"/>
        </a:defRPr>
      </a:lvl4pPr>
      <a:lvl5pPr algn="l" rtl="0" eaLnBrk="1" fontAlgn="base" hangingPunct="1">
        <a:spcBef>
          <a:spcPct val="0"/>
        </a:spcBef>
        <a:spcAft>
          <a:spcPct val="0"/>
        </a:spcAft>
        <a:defRPr sz="2800" b="1">
          <a:solidFill>
            <a:schemeClr val="folHlink"/>
          </a:solidFill>
          <a:latin typeface="Arial" charset="0"/>
        </a:defRPr>
      </a:lvl5pPr>
      <a:lvl6pPr marL="457200" algn="l" rtl="0" eaLnBrk="1" fontAlgn="base" hangingPunct="1">
        <a:spcBef>
          <a:spcPct val="0"/>
        </a:spcBef>
        <a:spcAft>
          <a:spcPct val="0"/>
        </a:spcAft>
        <a:defRPr sz="2800" b="1">
          <a:solidFill>
            <a:schemeClr val="folHlink"/>
          </a:solidFill>
          <a:latin typeface="Arial" charset="0"/>
        </a:defRPr>
      </a:lvl6pPr>
      <a:lvl7pPr marL="914400" algn="l" rtl="0" eaLnBrk="1" fontAlgn="base" hangingPunct="1">
        <a:spcBef>
          <a:spcPct val="0"/>
        </a:spcBef>
        <a:spcAft>
          <a:spcPct val="0"/>
        </a:spcAft>
        <a:defRPr sz="2800" b="1">
          <a:solidFill>
            <a:schemeClr val="folHlink"/>
          </a:solidFill>
          <a:latin typeface="Arial" charset="0"/>
        </a:defRPr>
      </a:lvl7pPr>
      <a:lvl8pPr marL="1371600" algn="l" rtl="0" eaLnBrk="1" fontAlgn="base" hangingPunct="1">
        <a:spcBef>
          <a:spcPct val="0"/>
        </a:spcBef>
        <a:spcAft>
          <a:spcPct val="0"/>
        </a:spcAft>
        <a:defRPr sz="2800" b="1">
          <a:solidFill>
            <a:schemeClr val="folHlink"/>
          </a:solidFill>
          <a:latin typeface="Arial" charset="0"/>
        </a:defRPr>
      </a:lvl8pPr>
      <a:lvl9pPr marL="1828800" algn="l" rtl="0" eaLnBrk="1" fontAlgn="base" hangingPunct="1">
        <a:spcBef>
          <a:spcPct val="0"/>
        </a:spcBef>
        <a:spcAft>
          <a:spcPct val="0"/>
        </a:spcAft>
        <a:defRPr sz="2800" b="1">
          <a:solidFill>
            <a:schemeClr val="folHlink"/>
          </a:solidFill>
          <a:latin typeface="Arial" charset="0"/>
        </a:defRPr>
      </a:lvl9pPr>
    </p:titleStyle>
    <p:bodyStyle>
      <a:lvl1pPr marL="180975" indent="-180975" algn="l" rtl="0" eaLnBrk="1" fontAlgn="base" hangingPunct="1">
        <a:spcBef>
          <a:spcPct val="20000"/>
        </a:spcBef>
        <a:spcAft>
          <a:spcPct val="0"/>
        </a:spcAft>
        <a:buBlip>
          <a:blip r:embed="rId21"/>
        </a:buBlip>
        <a:defRPr>
          <a:solidFill>
            <a:schemeClr val="tx1"/>
          </a:solidFill>
          <a:latin typeface="+mn-lt"/>
          <a:ea typeface="+mn-ea"/>
          <a:cs typeface="+mn-cs"/>
        </a:defRPr>
      </a:lvl1pPr>
      <a:lvl2pPr marL="352425" indent="-169863" algn="l" rtl="0" eaLnBrk="1" fontAlgn="base" hangingPunct="1">
        <a:spcBef>
          <a:spcPct val="0"/>
        </a:spcBef>
        <a:spcAft>
          <a:spcPct val="0"/>
        </a:spcAft>
        <a:buClr>
          <a:schemeClr val="tx1"/>
        </a:buClr>
        <a:buFont typeface="Wingdings" pitchFamily="2" charset="2"/>
        <a:buChar char="§"/>
        <a:defRPr sz="1600">
          <a:solidFill>
            <a:schemeClr val="tx1"/>
          </a:solidFill>
          <a:latin typeface="+mn-lt"/>
        </a:defRPr>
      </a:lvl2pPr>
      <a:lvl3pPr marL="542925" indent="-188913" algn="l" rtl="0" eaLnBrk="1" fontAlgn="base" hangingPunct="1">
        <a:spcBef>
          <a:spcPct val="0"/>
        </a:spcBef>
        <a:spcAft>
          <a:spcPct val="0"/>
        </a:spcAft>
        <a:buClr>
          <a:schemeClr val="tx1"/>
        </a:buClr>
        <a:buFont typeface="Arial" charset="0"/>
        <a:buChar char="–"/>
        <a:defRPr sz="1600">
          <a:solidFill>
            <a:schemeClr val="tx1"/>
          </a:solidFill>
          <a:latin typeface="+mn-lt"/>
        </a:defRPr>
      </a:lvl3pPr>
      <a:lvl4pPr marL="714375" indent="-169863" algn="l" rtl="0" eaLnBrk="1" fontAlgn="base" hangingPunct="1">
        <a:spcBef>
          <a:spcPct val="0"/>
        </a:spcBef>
        <a:spcAft>
          <a:spcPct val="0"/>
        </a:spcAft>
        <a:buBlip>
          <a:blip r:embed="rId22"/>
        </a:buBlip>
        <a:defRPr sz="1400">
          <a:solidFill>
            <a:schemeClr val="tx1"/>
          </a:solidFill>
          <a:latin typeface="+mn-lt"/>
        </a:defRPr>
      </a:lvl4pPr>
      <a:lvl5pPr marL="904875" indent="-180975" algn="l" rtl="0" eaLnBrk="1" fontAlgn="base" hangingPunct="1">
        <a:spcBef>
          <a:spcPct val="0"/>
        </a:spcBef>
        <a:spcAft>
          <a:spcPct val="0"/>
        </a:spcAft>
        <a:buChar char="•"/>
        <a:defRPr sz="1400">
          <a:solidFill>
            <a:schemeClr val="tx1"/>
          </a:solidFill>
          <a:latin typeface="+mn-lt"/>
        </a:defRPr>
      </a:lvl5pPr>
      <a:lvl6pPr marL="1362075" indent="-180975" algn="l" rtl="0" eaLnBrk="1" fontAlgn="base" hangingPunct="1">
        <a:spcBef>
          <a:spcPct val="0"/>
        </a:spcBef>
        <a:spcAft>
          <a:spcPct val="0"/>
        </a:spcAft>
        <a:buChar char="•"/>
        <a:defRPr sz="1400">
          <a:solidFill>
            <a:schemeClr val="tx1"/>
          </a:solidFill>
          <a:latin typeface="+mn-lt"/>
        </a:defRPr>
      </a:lvl6pPr>
      <a:lvl7pPr marL="1819275" indent="-180975" algn="l" rtl="0" eaLnBrk="1" fontAlgn="base" hangingPunct="1">
        <a:spcBef>
          <a:spcPct val="0"/>
        </a:spcBef>
        <a:spcAft>
          <a:spcPct val="0"/>
        </a:spcAft>
        <a:buChar char="•"/>
        <a:defRPr sz="1400">
          <a:solidFill>
            <a:schemeClr val="tx1"/>
          </a:solidFill>
          <a:latin typeface="+mn-lt"/>
        </a:defRPr>
      </a:lvl7pPr>
      <a:lvl8pPr marL="2276475" indent="-180975" algn="l" rtl="0" eaLnBrk="1" fontAlgn="base" hangingPunct="1">
        <a:spcBef>
          <a:spcPct val="0"/>
        </a:spcBef>
        <a:spcAft>
          <a:spcPct val="0"/>
        </a:spcAft>
        <a:buChar char="•"/>
        <a:defRPr sz="1400">
          <a:solidFill>
            <a:schemeClr val="tx1"/>
          </a:solidFill>
          <a:latin typeface="+mn-lt"/>
        </a:defRPr>
      </a:lvl8pPr>
      <a:lvl9pPr marL="2733675" indent="-180975" algn="l" rtl="0" eaLnBrk="1" fontAlgn="base" hangingPunct="1">
        <a:spcBef>
          <a:spcPct val="0"/>
        </a:spcBef>
        <a:spcAft>
          <a:spcPct val="0"/>
        </a:spcAft>
        <a:buChar char="•"/>
        <a:defRPr sz="14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tags" Target="../tags/tag3.xml"/><Relationship Id="rId7" Type="http://schemas.openxmlformats.org/officeDocument/2006/relationships/image" Target="../media/image37.emf"/><Relationship Id="rId12" Type="http://schemas.openxmlformats.org/officeDocument/2006/relationships/image" Target="../media/image42.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41.png"/><Relationship Id="rId5" Type="http://schemas.openxmlformats.org/officeDocument/2006/relationships/notesSlide" Target="../notesSlides/notesSlide14.xml"/><Relationship Id="rId10" Type="http://schemas.openxmlformats.org/officeDocument/2006/relationships/image" Target="../media/image40.png"/><Relationship Id="rId4" Type="http://schemas.openxmlformats.org/officeDocument/2006/relationships/slideLayout" Target="../slideLayouts/slideLayout2.xml"/><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5.xml"/><Relationship Id="rId7" Type="http://schemas.openxmlformats.org/officeDocument/2006/relationships/image" Target="../media/image37.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5.xml"/><Relationship Id="rId4" Type="http://schemas.openxmlformats.org/officeDocument/2006/relationships/slideLayout" Target="../slideLayouts/slideLayout2.xml"/><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48.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4F780F-D2FB-46E4-8AAE-5C7EEC58BCF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98" t="7713" r="400" b="8002"/>
          <a:stretch/>
        </p:blipFill>
        <p:spPr>
          <a:xfrm>
            <a:off x="0" y="0"/>
            <a:ext cx="9144000" cy="5143500"/>
          </a:xfrm>
          <a:prstGeom prst="rect">
            <a:avLst/>
          </a:prstGeom>
        </p:spPr>
      </p:pic>
      <p:pic>
        <p:nvPicPr>
          <p:cNvPr id="7" name="Picture 6">
            <a:extLst>
              <a:ext uri="{FF2B5EF4-FFF2-40B4-BE49-F238E27FC236}">
                <a16:creationId xmlns:a16="http://schemas.microsoft.com/office/drawing/2014/main" id="{EB934708-F7EB-4E78-8340-83CE9CDB28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960" y="4557707"/>
            <a:ext cx="2291415" cy="349262"/>
          </a:xfrm>
          <a:prstGeom prst="rect">
            <a:avLst/>
          </a:prstGeom>
        </p:spPr>
      </p:pic>
      <p:sp>
        <p:nvSpPr>
          <p:cNvPr id="5" name="Rectangle 4">
            <a:extLst>
              <a:ext uri="{FF2B5EF4-FFF2-40B4-BE49-F238E27FC236}">
                <a16:creationId xmlns:a16="http://schemas.microsoft.com/office/drawing/2014/main" id="{8FABD40A-A071-40A2-9B67-AF34FE3B8121}"/>
              </a:ext>
            </a:extLst>
          </p:cNvPr>
          <p:cNvSpPr/>
          <p:nvPr/>
        </p:nvSpPr>
        <p:spPr bwMode="auto">
          <a:xfrm>
            <a:off x="476395" y="351669"/>
            <a:ext cx="6831909" cy="1310876"/>
          </a:xfrm>
          <a:prstGeom prst="rect">
            <a:avLst/>
          </a:prstGeom>
          <a:gradFill flip="none" rotWithShape="1">
            <a:gsLst>
              <a:gs pos="0">
                <a:schemeClr val="tx1">
                  <a:alpha val="40000"/>
                </a:schemeClr>
              </a:gs>
              <a:gs pos="84000">
                <a:srgbClr val="000000">
                  <a:alpha val="8000"/>
                </a:srgbClr>
              </a:gs>
              <a:gs pos="67000">
                <a:srgbClr val="000000">
                  <a:alpha val="40000"/>
                </a:srgbClr>
              </a:gs>
              <a:gs pos="100000">
                <a:schemeClr val="tx1">
                  <a:alpha val="0"/>
                </a:schemeClr>
              </a:gs>
            </a:gsLst>
            <a:lin ang="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177800" marR="0" indent="-177800" algn="l" defTabSz="266700" rtl="0" eaLnBrk="1" fontAlgn="base" latinLnBrk="0" hangingPunct="1">
              <a:lnSpc>
                <a:spcPct val="90000"/>
              </a:lnSpc>
              <a:spcBef>
                <a:spcPct val="0"/>
              </a:spcBef>
              <a:spcAft>
                <a:spcPct val="0"/>
              </a:spcAft>
              <a:buClrTx/>
              <a:buSzTx/>
              <a:buFontTx/>
              <a:buBlip>
                <a:blip r:embed="rId5"/>
              </a:buBlip>
              <a:tabLst/>
            </a:pPr>
            <a:endParaRPr kumimoji="0" lang="en-GB" sz="1800" b="0" i="0" u="none" strike="noStrike" cap="none" normalizeH="0" baseline="0" dirty="0" err="1">
              <a:ln>
                <a:noFill/>
              </a:ln>
              <a:solidFill>
                <a:schemeClr val="bg1"/>
              </a:solidFill>
              <a:effectLst/>
              <a:latin typeface="+mn-lt"/>
            </a:endParaRPr>
          </a:p>
        </p:txBody>
      </p:sp>
      <p:sp>
        <p:nvSpPr>
          <p:cNvPr id="6" name="Subtitle 4">
            <a:extLst>
              <a:ext uri="{FF2B5EF4-FFF2-40B4-BE49-F238E27FC236}">
                <a16:creationId xmlns:a16="http://schemas.microsoft.com/office/drawing/2014/main" id="{2B8B3B7B-9971-4739-9FF5-7D862B4C45E2}"/>
              </a:ext>
            </a:extLst>
          </p:cNvPr>
          <p:cNvSpPr txBox="1">
            <a:spLocks/>
          </p:cNvSpPr>
          <p:nvPr/>
        </p:nvSpPr>
        <p:spPr>
          <a:xfrm>
            <a:off x="539750" y="1001750"/>
            <a:ext cx="7777163" cy="486965"/>
          </a:xfrm>
          <a:prstGeom prst="rect">
            <a:avLst/>
          </a:prstGeom>
        </p:spPr>
        <p:txBody>
          <a:bodyPr/>
          <a:lstStyle>
            <a:lvl1pPr marL="180975" indent="-180975" algn="l" rtl="0" eaLnBrk="1" fontAlgn="base" hangingPunct="1">
              <a:spcBef>
                <a:spcPct val="20000"/>
              </a:spcBef>
              <a:spcAft>
                <a:spcPct val="0"/>
              </a:spcAft>
              <a:buBlip>
                <a:blip r:embed="rId6"/>
              </a:buBlip>
              <a:defRPr>
                <a:solidFill>
                  <a:schemeClr val="tx1"/>
                </a:solidFill>
                <a:latin typeface="+mn-lt"/>
                <a:ea typeface="+mn-ea"/>
                <a:cs typeface="+mn-cs"/>
              </a:defRPr>
            </a:lvl1pPr>
            <a:lvl2pPr marL="352425" indent="-169863" algn="l" rtl="0" eaLnBrk="1" fontAlgn="base" hangingPunct="1">
              <a:spcBef>
                <a:spcPct val="0"/>
              </a:spcBef>
              <a:spcAft>
                <a:spcPct val="0"/>
              </a:spcAft>
              <a:buClr>
                <a:schemeClr val="tx1"/>
              </a:buClr>
              <a:buFont typeface="Wingdings" pitchFamily="2" charset="2"/>
              <a:buChar char="§"/>
              <a:defRPr sz="1600">
                <a:solidFill>
                  <a:schemeClr val="tx1"/>
                </a:solidFill>
                <a:latin typeface="+mn-lt"/>
              </a:defRPr>
            </a:lvl2pPr>
            <a:lvl3pPr marL="542925" indent="-188913" algn="l" rtl="0" eaLnBrk="1" fontAlgn="base" hangingPunct="1">
              <a:spcBef>
                <a:spcPct val="0"/>
              </a:spcBef>
              <a:spcAft>
                <a:spcPct val="0"/>
              </a:spcAft>
              <a:buClr>
                <a:schemeClr val="tx1"/>
              </a:buClr>
              <a:buFont typeface="Arial" charset="0"/>
              <a:buChar char="–"/>
              <a:defRPr sz="1600">
                <a:solidFill>
                  <a:schemeClr val="tx1"/>
                </a:solidFill>
                <a:latin typeface="+mn-lt"/>
              </a:defRPr>
            </a:lvl3pPr>
            <a:lvl4pPr marL="714375" indent="-169863" algn="l" rtl="0" eaLnBrk="1" fontAlgn="base" hangingPunct="1">
              <a:spcBef>
                <a:spcPct val="0"/>
              </a:spcBef>
              <a:spcAft>
                <a:spcPct val="0"/>
              </a:spcAft>
              <a:buBlip>
                <a:blip r:embed="rId7"/>
              </a:buBlip>
              <a:defRPr sz="1400">
                <a:solidFill>
                  <a:schemeClr val="tx1"/>
                </a:solidFill>
                <a:latin typeface="+mn-lt"/>
              </a:defRPr>
            </a:lvl4pPr>
            <a:lvl5pPr marL="904875" indent="-180975" algn="l" rtl="0" eaLnBrk="1" fontAlgn="base" hangingPunct="1">
              <a:spcBef>
                <a:spcPct val="0"/>
              </a:spcBef>
              <a:spcAft>
                <a:spcPct val="0"/>
              </a:spcAft>
              <a:buChar char="•"/>
              <a:defRPr sz="1400">
                <a:solidFill>
                  <a:schemeClr val="tx1"/>
                </a:solidFill>
                <a:latin typeface="+mn-lt"/>
              </a:defRPr>
            </a:lvl5pPr>
            <a:lvl6pPr marL="1362075" indent="-180975" algn="l" rtl="0" eaLnBrk="1" fontAlgn="base" hangingPunct="1">
              <a:spcBef>
                <a:spcPct val="0"/>
              </a:spcBef>
              <a:spcAft>
                <a:spcPct val="0"/>
              </a:spcAft>
              <a:buChar char="•"/>
              <a:defRPr sz="1400">
                <a:solidFill>
                  <a:schemeClr val="tx1"/>
                </a:solidFill>
                <a:latin typeface="+mn-lt"/>
              </a:defRPr>
            </a:lvl6pPr>
            <a:lvl7pPr marL="1819275" indent="-180975" algn="l" rtl="0" eaLnBrk="1" fontAlgn="base" hangingPunct="1">
              <a:spcBef>
                <a:spcPct val="0"/>
              </a:spcBef>
              <a:spcAft>
                <a:spcPct val="0"/>
              </a:spcAft>
              <a:buChar char="•"/>
              <a:defRPr sz="1400">
                <a:solidFill>
                  <a:schemeClr val="tx1"/>
                </a:solidFill>
                <a:latin typeface="+mn-lt"/>
              </a:defRPr>
            </a:lvl7pPr>
            <a:lvl8pPr marL="2276475" indent="-180975" algn="l" rtl="0" eaLnBrk="1" fontAlgn="base" hangingPunct="1">
              <a:spcBef>
                <a:spcPct val="0"/>
              </a:spcBef>
              <a:spcAft>
                <a:spcPct val="0"/>
              </a:spcAft>
              <a:buChar char="•"/>
              <a:defRPr sz="1400">
                <a:solidFill>
                  <a:schemeClr val="tx1"/>
                </a:solidFill>
                <a:latin typeface="+mn-lt"/>
              </a:defRPr>
            </a:lvl8pPr>
            <a:lvl9pPr marL="2733675" indent="-180975" algn="l" rtl="0" eaLnBrk="1" fontAlgn="base" hangingPunct="1">
              <a:spcBef>
                <a:spcPct val="0"/>
              </a:spcBef>
              <a:spcAft>
                <a:spcPct val="0"/>
              </a:spcAft>
              <a:buChar char="•"/>
              <a:defRPr sz="1400">
                <a:solidFill>
                  <a:schemeClr val="tx1"/>
                </a:solidFill>
                <a:latin typeface="+mn-lt"/>
              </a:defRPr>
            </a:lvl9pPr>
          </a:lstStyle>
          <a:p>
            <a:pPr marL="0" indent="0">
              <a:buNone/>
            </a:pPr>
            <a:r>
              <a:rPr lang="en-GB" sz="1600" kern="0" dirty="0">
                <a:solidFill>
                  <a:schemeClr val="bg1"/>
                </a:solidFill>
              </a:rPr>
              <a:t>Odd Naustdal, </a:t>
            </a:r>
            <a:r>
              <a:rPr lang="en-GB" sz="1600" kern="0" dirty="0" err="1">
                <a:solidFill>
                  <a:schemeClr val="bg1"/>
                </a:solidFill>
              </a:rPr>
              <a:t>kommunikasjonssjef</a:t>
            </a:r>
            <a:endParaRPr lang="en-GB" sz="1600" kern="0" dirty="0">
              <a:solidFill>
                <a:schemeClr val="bg1"/>
              </a:solidFill>
            </a:endParaRPr>
          </a:p>
          <a:p>
            <a:pPr marL="0" indent="0">
              <a:buNone/>
            </a:pPr>
            <a:r>
              <a:rPr lang="en-GB" sz="1600" kern="0" dirty="0">
                <a:solidFill>
                  <a:schemeClr val="bg1"/>
                </a:solidFill>
              </a:rPr>
              <a:t>23. </a:t>
            </a:r>
            <a:r>
              <a:rPr lang="en-GB" sz="1600" kern="0" dirty="0" err="1">
                <a:solidFill>
                  <a:schemeClr val="bg1"/>
                </a:solidFill>
              </a:rPr>
              <a:t>januar</a:t>
            </a:r>
            <a:r>
              <a:rPr lang="en-GB" sz="1600" kern="0" dirty="0">
                <a:solidFill>
                  <a:schemeClr val="bg1"/>
                </a:solidFill>
              </a:rPr>
              <a:t> 2019</a:t>
            </a:r>
          </a:p>
        </p:txBody>
      </p:sp>
      <p:sp>
        <p:nvSpPr>
          <p:cNvPr id="8" name="Title 3">
            <a:extLst>
              <a:ext uri="{FF2B5EF4-FFF2-40B4-BE49-F238E27FC236}">
                <a16:creationId xmlns:a16="http://schemas.microsoft.com/office/drawing/2014/main" id="{0450E6C1-86CE-420F-B64D-AE68A0F6C525}"/>
              </a:ext>
            </a:extLst>
          </p:cNvPr>
          <p:cNvSpPr txBox="1">
            <a:spLocks/>
          </p:cNvSpPr>
          <p:nvPr/>
        </p:nvSpPr>
        <p:spPr>
          <a:xfrm>
            <a:off x="476395" y="351669"/>
            <a:ext cx="7772400" cy="650081"/>
          </a:xfrm>
          <a:prstGeom prst="rect">
            <a:avLst/>
          </a:prstGeom>
        </p:spPr>
        <p:txBody>
          <a:bodyPr>
            <a:normAutofit fontScale="97500"/>
          </a:bodyPr>
          <a:lstStyle>
            <a:lvl1pPr algn="l" rtl="0" eaLnBrk="1" fontAlgn="base" hangingPunct="1">
              <a:spcBef>
                <a:spcPct val="0"/>
              </a:spcBef>
              <a:spcAft>
                <a:spcPct val="0"/>
              </a:spcAft>
              <a:defRPr sz="2800" b="1">
                <a:solidFill>
                  <a:srgbClr val="00B6BE"/>
                </a:solidFill>
                <a:latin typeface="+mj-lt"/>
                <a:ea typeface="+mj-ea"/>
                <a:cs typeface="+mj-cs"/>
              </a:defRPr>
            </a:lvl1pPr>
            <a:lvl2pPr algn="l" rtl="0" eaLnBrk="1" fontAlgn="base" hangingPunct="1">
              <a:spcBef>
                <a:spcPct val="0"/>
              </a:spcBef>
              <a:spcAft>
                <a:spcPct val="0"/>
              </a:spcAft>
              <a:defRPr sz="2800" b="1">
                <a:solidFill>
                  <a:schemeClr val="folHlink"/>
                </a:solidFill>
                <a:latin typeface="Arial" charset="0"/>
              </a:defRPr>
            </a:lvl2pPr>
            <a:lvl3pPr algn="l" rtl="0" eaLnBrk="1" fontAlgn="base" hangingPunct="1">
              <a:spcBef>
                <a:spcPct val="0"/>
              </a:spcBef>
              <a:spcAft>
                <a:spcPct val="0"/>
              </a:spcAft>
              <a:defRPr sz="2800" b="1">
                <a:solidFill>
                  <a:schemeClr val="folHlink"/>
                </a:solidFill>
                <a:latin typeface="Arial" charset="0"/>
              </a:defRPr>
            </a:lvl3pPr>
            <a:lvl4pPr algn="l" rtl="0" eaLnBrk="1" fontAlgn="base" hangingPunct="1">
              <a:spcBef>
                <a:spcPct val="0"/>
              </a:spcBef>
              <a:spcAft>
                <a:spcPct val="0"/>
              </a:spcAft>
              <a:defRPr sz="2800" b="1">
                <a:solidFill>
                  <a:schemeClr val="folHlink"/>
                </a:solidFill>
                <a:latin typeface="Arial" charset="0"/>
              </a:defRPr>
            </a:lvl4pPr>
            <a:lvl5pPr algn="l" rtl="0" eaLnBrk="1" fontAlgn="base" hangingPunct="1">
              <a:spcBef>
                <a:spcPct val="0"/>
              </a:spcBef>
              <a:spcAft>
                <a:spcPct val="0"/>
              </a:spcAft>
              <a:defRPr sz="2800" b="1">
                <a:solidFill>
                  <a:schemeClr val="folHlink"/>
                </a:solidFill>
                <a:latin typeface="Arial" charset="0"/>
              </a:defRPr>
            </a:lvl5pPr>
            <a:lvl6pPr marL="457200" algn="l" rtl="0" eaLnBrk="1" fontAlgn="base" hangingPunct="1">
              <a:spcBef>
                <a:spcPct val="0"/>
              </a:spcBef>
              <a:spcAft>
                <a:spcPct val="0"/>
              </a:spcAft>
              <a:defRPr sz="2800" b="1">
                <a:solidFill>
                  <a:schemeClr val="folHlink"/>
                </a:solidFill>
                <a:latin typeface="Arial" charset="0"/>
              </a:defRPr>
            </a:lvl6pPr>
            <a:lvl7pPr marL="914400" algn="l" rtl="0" eaLnBrk="1" fontAlgn="base" hangingPunct="1">
              <a:spcBef>
                <a:spcPct val="0"/>
              </a:spcBef>
              <a:spcAft>
                <a:spcPct val="0"/>
              </a:spcAft>
              <a:defRPr sz="2800" b="1">
                <a:solidFill>
                  <a:schemeClr val="folHlink"/>
                </a:solidFill>
                <a:latin typeface="Arial" charset="0"/>
              </a:defRPr>
            </a:lvl7pPr>
            <a:lvl8pPr marL="1371600" algn="l" rtl="0" eaLnBrk="1" fontAlgn="base" hangingPunct="1">
              <a:spcBef>
                <a:spcPct val="0"/>
              </a:spcBef>
              <a:spcAft>
                <a:spcPct val="0"/>
              </a:spcAft>
              <a:defRPr sz="2800" b="1">
                <a:solidFill>
                  <a:schemeClr val="folHlink"/>
                </a:solidFill>
                <a:latin typeface="Arial" charset="0"/>
              </a:defRPr>
            </a:lvl8pPr>
            <a:lvl9pPr marL="1828800" algn="l" rtl="0" eaLnBrk="1" fontAlgn="base" hangingPunct="1">
              <a:spcBef>
                <a:spcPct val="0"/>
              </a:spcBef>
              <a:spcAft>
                <a:spcPct val="0"/>
              </a:spcAft>
              <a:defRPr sz="2800" b="1">
                <a:solidFill>
                  <a:schemeClr val="folHlink"/>
                </a:solidFill>
                <a:latin typeface="Arial" charset="0"/>
              </a:defRPr>
            </a:lvl9pPr>
          </a:lstStyle>
          <a:p>
            <a:r>
              <a:rPr lang="nb-NO" kern="0" dirty="0">
                <a:solidFill>
                  <a:schemeClr val="bg1"/>
                </a:solidFill>
              </a:rPr>
              <a:t>Kværner og </a:t>
            </a:r>
            <a:r>
              <a:rPr lang="nb-NO" kern="0" dirty="0" err="1">
                <a:solidFill>
                  <a:schemeClr val="bg1"/>
                </a:solidFill>
              </a:rPr>
              <a:t>UngTekno</a:t>
            </a:r>
            <a:endParaRPr lang="en-GB" kern="0" dirty="0">
              <a:solidFill>
                <a:schemeClr val="bg1"/>
              </a:solidFill>
            </a:endParaRPr>
          </a:p>
        </p:txBody>
      </p:sp>
    </p:spTree>
    <p:extLst>
      <p:ext uri="{BB962C8B-B14F-4D97-AF65-F5344CB8AC3E}">
        <p14:creationId xmlns:p14="http://schemas.microsoft.com/office/powerpoint/2010/main" val="98048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99" t="4623" r="13097" b="29637"/>
          <a:stretch/>
        </p:blipFill>
        <p:spPr>
          <a:xfrm>
            <a:off x="0" y="0"/>
            <a:ext cx="9144000" cy="4624388"/>
          </a:xfrm>
          <a:prstGeom prst="rect">
            <a:avLst/>
          </a:prstGeom>
        </p:spPr>
      </p:pic>
      <p:sp>
        <p:nvSpPr>
          <p:cNvPr id="2" name="Title 1"/>
          <p:cNvSpPr>
            <a:spLocks noGrp="1"/>
          </p:cNvSpPr>
          <p:nvPr>
            <p:ph type="title"/>
          </p:nvPr>
        </p:nvSpPr>
        <p:spPr/>
        <p:txBody>
          <a:bodyPr/>
          <a:lstStyle/>
          <a:p>
            <a:r>
              <a:rPr lang="en-GB" dirty="0" err="1">
                <a:solidFill>
                  <a:schemeClr val="accent1"/>
                </a:solidFill>
              </a:rPr>
              <a:t>Industrien</a:t>
            </a:r>
            <a:r>
              <a:rPr lang="en-GB" dirty="0">
                <a:solidFill>
                  <a:schemeClr val="accent1"/>
                </a:solidFill>
              </a:rPr>
              <a:t> i Sunnhordland</a:t>
            </a:r>
          </a:p>
        </p:txBody>
      </p:sp>
      <p:sp>
        <p:nvSpPr>
          <p:cNvPr id="3" name="Slide Number Placeholder 2"/>
          <p:cNvSpPr>
            <a:spLocks noGrp="1"/>
          </p:cNvSpPr>
          <p:nvPr>
            <p:ph type="sldNum" sz="quarter" idx="10"/>
          </p:nvPr>
        </p:nvSpPr>
        <p:spPr/>
        <p:txBody>
          <a:bodyPr/>
          <a:lstStyle/>
          <a:p>
            <a:fld id="{627436F8-9353-4F80-9DA6-B58EF91ADC41}" type="slidenum">
              <a:rPr lang="en-GB" smtClean="0"/>
              <a:pPr/>
              <a:t>2</a:t>
            </a:fld>
            <a:endParaRPr lang="en-GB" dirty="0"/>
          </a:p>
        </p:txBody>
      </p:sp>
      <p:sp>
        <p:nvSpPr>
          <p:cNvPr id="4" name="Content Placeholder 3"/>
          <p:cNvSpPr>
            <a:spLocks noGrp="1"/>
          </p:cNvSpPr>
          <p:nvPr>
            <p:ph sz="quarter" idx="13"/>
          </p:nvPr>
        </p:nvSpPr>
        <p:spPr>
          <a:xfrm>
            <a:off x="251520" y="2392140"/>
            <a:ext cx="2952328" cy="2232248"/>
          </a:xfrm>
        </p:spPr>
        <p:txBody>
          <a:bodyPr>
            <a:normAutofit/>
          </a:bodyPr>
          <a:lstStyle/>
          <a:p>
            <a:pPr>
              <a:spcAft>
                <a:spcPts val="600"/>
              </a:spcAft>
            </a:pPr>
            <a:r>
              <a:rPr lang="nb-NO" sz="1400" dirty="0">
                <a:solidFill>
                  <a:schemeClr val="bg1"/>
                </a:solidFill>
              </a:rPr>
              <a:t>Olje og gass leverandørindustrien er Norges nest største eksport-næring, etter salg av olje og gass</a:t>
            </a:r>
          </a:p>
          <a:p>
            <a:pPr>
              <a:spcAft>
                <a:spcPts val="600"/>
              </a:spcAft>
            </a:pPr>
            <a:r>
              <a:rPr lang="nb-NO" sz="1400" dirty="0" err="1">
                <a:solidFill>
                  <a:schemeClr val="bg1"/>
                </a:solidFill>
              </a:rPr>
              <a:t>Industriarbeidartetthet</a:t>
            </a:r>
            <a:r>
              <a:rPr lang="nb-NO" sz="1400" dirty="0">
                <a:solidFill>
                  <a:schemeClr val="bg1"/>
                </a:solidFill>
              </a:rPr>
              <a:t>  i Sunnhordland 2x snitt i Norge</a:t>
            </a:r>
          </a:p>
          <a:p>
            <a:pPr marL="0" indent="0">
              <a:spcAft>
                <a:spcPts val="600"/>
              </a:spcAft>
              <a:buNone/>
            </a:pPr>
            <a:endParaRPr lang="nb-NO" sz="1400" dirty="0">
              <a:solidFill>
                <a:schemeClr val="bg1"/>
              </a:solidFill>
            </a:endParaRPr>
          </a:p>
        </p:txBody>
      </p:sp>
    </p:spTree>
    <p:extLst>
      <p:ext uri="{BB962C8B-B14F-4D97-AF65-F5344CB8AC3E}">
        <p14:creationId xmlns:p14="http://schemas.microsoft.com/office/powerpoint/2010/main" val="4230061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27436F8-9353-4F80-9DA6-B58EF91ADC41}" type="slidenum">
              <a:rPr lang="en-GB" smtClean="0"/>
              <a:pPr/>
              <a:t>3</a:t>
            </a:fld>
            <a:endParaRPr lang="en-GB" dirty="0"/>
          </a:p>
        </p:txBody>
      </p:sp>
      <p:pic>
        <p:nvPicPr>
          <p:cNvPr id="1026" name="Picture 2" descr="C:\Users\199916\AppData\Local\Microsoft\Windows\Temporary Internet Files\Content.Outlook\ZJ7MFNH0\IMG_545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185" r="2916" b="2222"/>
          <a:stretch/>
        </p:blipFill>
        <p:spPr bwMode="auto">
          <a:xfrm>
            <a:off x="1108349" y="267494"/>
            <a:ext cx="6323291" cy="452309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bwMode="auto">
          <a:xfrm>
            <a:off x="1835696" y="699542"/>
            <a:ext cx="576064" cy="0"/>
          </a:xfrm>
          <a:prstGeom prst="straightConnector1">
            <a:avLst/>
          </a:prstGeom>
          <a:solidFill>
            <a:srgbClr val="66CDD3"/>
          </a:solidFill>
          <a:ln w="19050" cap="flat" cmpd="sng" algn="ctr">
            <a:solidFill>
              <a:srgbClr val="AB0325"/>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a:off x="1835696" y="1851670"/>
            <a:ext cx="576064" cy="0"/>
          </a:xfrm>
          <a:prstGeom prst="straightConnector1">
            <a:avLst/>
          </a:prstGeom>
          <a:solidFill>
            <a:srgbClr val="66CDD3"/>
          </a:solidFill>
          <a:ln w="19050" cap="flat" cmpd="sng" algn="ctr">
            <a:solidFill>
              <a:srgbClr val="AB0325"/>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p:cNvCxnSpPr/>
          <p:nvPr/>
        </p:nvCxnSpPr>
        <p:spPr bwMode="auto">
          <a:xfrm>
            <a:off x="1835696" y="1923678"/>
            <a:ext cx="576064" cy="0"/>
          </a:xfrm>
          <a:prstGeom prst="straightConnector1">
            <a:avLst/>
          </a:prstGeom>
          <a:solidFill>
            <a:srgbClr val="66CDD3"/>
          </a:solidFill>
          <a:ln w="19050" cap="flat" cmpd="sng" algn="ctr">
            <a:solidFill>
              <a:srgbClr val="AB0325"/>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a:off x="1835696" y="2499742"/>
            <a:ext cx="576064" cy="0"/>
          </a:xfrm>
          <a:prstGeom prst="straightConnector1">
            <a:avLst/>
          </a:prstGeom>
          <a:solidFill>
            <a:srgbClr val="66CDD3"/>
          </a:solidFill>
          <a:ln w="19050" cap="flat" cmpd="sng" algn="ctr">
            <a:solidFill>
              <a:srgbClr val="AB0325"/>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p:nvPr/>
        </p:nvCxnSpPr>
        <p:spPr bwMode="auto">
          <a:xfrm>
            <a:off x="1835696" y="2931790"/>
            <a:ext cx="576064" cy="0"/>
          </a:xfrm>
          <a:prstGeom prst="straightConnector1">
            <a:avLst/>
          </a:prstGeom>
          <a:solidFill>
            <a:srgbClr val="66CDD3"/>
          </a:solidFill>
          <a:ln w="19050" cap="flat" cmpd="sng" algn="ctr">
            <a:solidFill>
              <a:srgbClr val="AB0325"/>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8174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1500"/>
                            </p:stCondLst>
                            <p:childTnLst>
                              <p:par>
                                <p:cTn id="9" presetID="10" presetClass="entr" presetSubtype="0" fill="hold" nodeType="after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childTnLst>
                          </p:cTn>
                        </p:par>
                        <p:par>
                          <p:cTn id="12" fill="hold">
                            <p:stCondLst>
                              <p:cond delay="3000"/>
                            </p:stCondLst>
                            <p:childTnLst>
                              <p:par>
                                <p:cTn id="13" presetID="10" presetClass="entr" presetSubtype="0" fill="hold" nodeType="after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childTnLst>
                                </p:cTn>
                              </p:par>
                            </p:childTnLst>
                          </p:cTn>
                        </p:par>
                        <p:par>
                          <p:cTn id="16" fill="hold">
                            <p:stCondLst>
                              <p:cond delay="4500"/>
                            </p:stCondLst>
                            <p:childTnLst>
                              <p:par>
                                <p:cTn id="17" presetID="10" presetClass="entr" presetSubtype="0" fill="hold" nodeType="after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6000"/>
                            </p:stCondLst>
                            <p:childTnLst>
                              <p:par>
                                <p:cTn id="21" presetID="10" presetClass="entr" presetSubtype="0" fill="hold" nodeType="afterEffect">
                                  <p:stCondLst>
                                    <p:cond delay="7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464ECD-7277-4216-83B8-7B70375D03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140" b="16816"/>
          <a:stretch/>
        </p:blipFill>
        <p:spPr>
          <a:xfrm>
            <a:off x="0" y="0"/>
            <a:ext cx="9144000" cy="5143500"/>
          </a:xfrm>
          <a:prstGeom prst="rect">
            <a:avLst/>
          </a:prstGeom>
        </p:spPr>
      </p:pic>
      <p:pic>
        <p:nvPicPr>
          <p:cNvPr id="15" name="Picture 14">
            <a:extLst>
              <a:ext uri="{FF2B5EF4-FFF2-40B4-BE49-F238E27FC236}">
                <a16:creationId xmlns:a16="http://schemas.microsoft.com/office/drawing/2014/main" id="{B5DF2065-2654-4AF9-8C78-6F3703C614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0272" y="4587974"/>
            <a:ext cx="1651133" cy="251669"/>
          </a:xfrm>
          <a:prstGeom prst="rect">
            <a:avLst/>
          </a:prstGeom>
        </p:spPr>
      </p:pic>
      <p:sp>
        <p:nvSpPr>
          <p:cNvPr id="2" name="TextBox 1">
            <a:extLst>
              <a:ext uri="{FF2B5EF4-FFF2-40B4-BE49-F238E27FC236}">
                <a16:creationId xmlns:a16="http://schemas.microsoft.com/office/drawing/2014/main" id="{D1E107D4-327B-4561-861D-E539C0997DE3}"/>
              </a:ext>
            </a:extLst>
          </p:cNvPr>
          <p:cNvSpPr txBox="1"/>
          <p:nvPr/>
        </p:nvSpPr>
        <p:spPr>
          <a:xfrm>
            <a:off x="611560" y="324167"/>
            <a:ext cx="3557064" cy="503590"/>
          </a:xfrm>
          <a:prstGeom prst="rect">
            <a:avLst/>
          </a:prstGeom>
          <a:noFill/>
        </p:spPr>
        <p:txBody>
          <a:bodyPr wrap="none" lIns="0" tIns="36000" rIns="0" bIns="36000" rtlCol="0">
            <a:spAutoFit/>
          </a:bodyPr>
          <a:lstStyle/>
          <a:p>
            <a:r>
              <a:rPr lang="en-GB" sz="2800" b="1" dirty="0">
                <a:solidFill>
                  <a:schemeClr val="bg1"/>
                </a:solidFill>
              </a:rPr>
              <a:t>For </a:t>
            </a:r>
            <a:r>
              <a:rPr lang="en-GB" sz="2800" b="1" dirty="0" err="1">
                <a:solidFill>
                  <a:schemeClr val="bg1"/>
                </a:solidFill>
              </a:rPr>
              <a:t>tida</a:t>
            </a:r>
            <a:r>
              <a:rPr lang="en-GB" sz="2800" b="1" dirty="0">
                <a:solidFill>
                  <a:schemeClr val="bg1"/>
                </a:solidFill>
              </a:rPr>
              <a:t> </a:t>
            </a:r>
            <a:r>
              <a:rPr lang="en-GB" sz="2800" b="1" dirty="0" err="1">
                <a:solidFill>
                  <a:schemeClr val="bg1"/>
                </a:solidFill>
              </a:rPr>
              <a:t>stor</a:t>
            </a:r>
            <a:r>
              <a:rPr lang="en-GB" sz="2800" b="1" dirty="0">
                <a:solidFill>
                  <a:schemeClr val="bg1"/>
                </a:solidFill>
              </a:rPr>
              <a:t> </a:t>
            </a:r>
            <a:r>
              <a:rPr lang="en-GB" sz="2800" b="1" dirty="0" err="1">
                <a:solidFill>
                  <a:schemeClr val="bg1"/>
                </a:solidFill>
              </a:rPr>
              <a:t>aktivitet</a:t>
            </a:r>
            <a:endParaRPr lang="en-GB" sz="2800" b="1" dirty="0">
              <a:solidFill>
                <a:schemeClr val="bg1"/>
              </a:solidFill>
            </a:endParaRPr>
          </a:p>
        </p:txBody>
      </p:sp>
    </p:spTree>
    <p:extLst>
      <p:ext uri="{BB962C8B-B14F-4D97-AF65-F5344CB8AC3E}">
        <p14:creationId xmlns:p14="http://schemas.microsoft.com/office/powerpoint/2010/main" val="31765799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Verdas</a:t>
            </a:r>
            <a:r>
              <a:rPr lang="en-GB" dirty="0"/>
              <a:t> </a:t>
            </a:r>
            <a:r>
              <a:rPr lang="en-GB" dirty="0" err="1"/>
              <a:t>energibehov</a:t>
            </a:r>
            <a:r>
              <a:rPr lang="en-GB" dirty="0"/>
              <a:t> </a:t>
            </a:r>
            <a:r>
              <a:rPr lang="en-GB" dirty="0" err="1"/>
              <a:t>doblar</a:t>
            </a:r>
            <a:r>
              <a:rPr lang="en-GB" dirty="0"/>
              <a:t> </a:t>
            </a:r>
            <a:r>
              <a:rPr lang="en-GB" dirty="0" err="1"/>
              <a:t>seg</a:t>
            </a:r>
            <a:r>
              <a:rPr lang="en-GB" dirty="0"/>
              <a:t> i 2040</a:t>
            </a:r>
          </a:p>
        </p:txBody>
      </p:sp>
      <p:sp>
        <p:nvSpPr>
          <p:cNvPr id="3" name="Slide Number Placeholder 2"/>
          <p:cNvSpPr>
            <a:spLocks noGrp="1"/>
          </p:cNvSpPr>
          <p:nvPr>
            <p:ph type="sldNum" sz="quarter" idx="10"/>
          </p:nvPr>
        </p:nvSpPr>
        <p:spPr/>
        <p:txBody>
          <a:bodyPr/>
          <a:lstStyle/>
          <a:p>
            <a:fld id="{627436F8-9353-4F80-9DA6-B58EF91ADC41}" type="slidenum">
              <a:rPr lang="en-GB" smtClean="0"/>
              <a:pPr/>
              <a:t>5</a:t>
            </a:fld>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3" y="991452"/>
            <a:ext cx="6148023" cy="3524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705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Store </a:t>
            </a:r>
            <a:r>
              <a:rPr lang="en-GB" dirty="0" err="1"/>
              <a:t>endringar</a:t>
            </a:r>
            <a:r>
              <a:rPr lang="en-GB" dirty="0"/>
              <a:t> i </a:t>
            </a:r>
            <a:r>
              <a:rPr lang="en-GB" dirty="0" err="1"/>
              <a:t>energimixen</a:t>
            </a:r>
            <a:endParaRPr lang="en-GB" dirty="0"/>
          </a:p>
        </p:txBody>
      </p:sp>
      <p:sp>
        <p:nvSpPr>
          <p:cNvPr id="3" name="Slide Number Placeholder 2"/>
          <p:cNvSpPr>
            <a:spLocks noGrp="1"/>
          </p:cNvSpPr>
          <p:nvPr>
            <p:ph type="sldNum" sz="quarter" idx="10"/>
          </p:nvPr>
        </p:nvSpPr>
        <p:spPr/>
        <p:txBody>
          <a:bodyPr/>
          <a:lstStyle/>
          <a:p>
            <a:fld id="{627436F8-9353-4F80-9DA6-B58EF91ADC41}" type="slidenum">
              <a:rPr lang="en-GB" smtClean="0"/>
              <a:pPr/>
              <a:t>6</a:t>
            </a:fld>
            <a:endParaRPr lang="en-GB"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842963"/>
            <a:ext cx="7226126" cy="4168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2418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Norge: </a:t>
            </a:r>
            <a:r>
              <a:rPr lang="en-GB" dirty="0" err="1"/>
              <a:t>Mindre</a:t>
            </a:r>
            <a:r>
              <a:rPr lang="en-GB" dirty="0"/>
              <a:t> </a:t>
            </a:r>
            <a:r>
              <a:rPr lang="en-GB" dirty="0" err="1"/>
              <a:t>olje</a:t>
            </a:r>
            <a:r>
              <a:rPr lang="en-GB" dirty="0"/>
              <a:t>, </a:t>
            </a:r>
            <a:r>
              <a:rPr lang="en-GB" dirty="0" err="1"/>
              <a:t>meir</a:t>
            </a:r>
            <a:r>
              <a:rPr lang="en-GB" dirty="0"/>
              <a:t> </a:t>
            </a:r>
            <a:r>
              <a:rPr lang="en-GB" dirty="0" err="1"/>
              <a:t>gass</a:t>
            </a:r>
            <a:endParaRPr lang="en-GB" dirty="0"/>
          </a:p>
        </p:txBody>
      </p:sp>
      <p:sp>
        <p:nvSpPr>
          <p:cNvPr id="3" name="Slide Number Placeholder 2"/>
          <p:cNvSpPr>
            <a:spLocks noGrp="1"/>
          </p:cNvSpPr>
          <p:nvPr>
            <p:ph type="sldNum" sz="quarter" idx="10"/>
          </p:nvPr>
        </p:nvSpPr>
        <p:spPr/>
        <p:txBody>
          <a:bodyPr/>
          <a:lstStyle/>
          <a:p>
            <a:fld id="{627436F8-9353-4F80-9DA6-B58EF91ADC41}" type="slidenum">
              <a:rPr lang="en-GB" smtClean="0"/>
              <a:pPr/>
              <a:t>7</a:t>
            </a:fld>
            <a:endParaRPr lang="en-GB"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028" y="1009521"/>
            <a:ext cx="7288361" cy="3667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628" y="862777"/>
            <a:ext cx="7747780" cy="3898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5779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Men </a:t>
            </a:r>
            <a:r>
              <a:rPr lang="en-GB" dirty="0" err="1"/>
              <a:t>olje</a:t>
            </a:r>
            <a:r>
              <a:rPr lang="en-GB" dirty="0"/>
              <a:t> </a:t>
            </a:r>
            <a:r>
              <a:rPr lang="en-GB" dirty="0" err="1"/>
              <a:t>og</a:t>
            </a:r>
            <a:r>
              <a:rPr lang="en-GB" dirty="0"/>
              <a:t> </a:t>
            </a:r>
            <a:r>
              <a:rPr lang="en-GB" dirty="0" err="1"/>
              <a:t>gass</a:t>
            </a:r>
            <a:r>
              <a:rPr lang="en-GB" dirty="0"/>
              <a:t> </a:t>
            </a:r>
            <a:r>
              <a:rPr lang="en-GB" dirty="0" err="1"/>
              <a:t>framleis</a:t>
            </a:r>
            <a:r>
              <a:rPr lang="en-GB" dirty="0"/>
              <a:t> </a:t>
            </a:r>
            <a:r>
              <a:rPr lang="en-GB" dirty="0" err="1"/>
              <a:t>viktig</a:t>
            </a:r>
            <a:r>
              <a:rPr lang="en-GB" dirty="0"/>
              <a:t> i mange </a:t>
            </a:r>
            <a:r>
              <a:rPr lang="en-GB" dirty="0" err="1"/>
              <a:t>år</a:t>
            </a:r>
            <a:endParaRPr lang="en-GB" dirty="0"/>
          </a:p>
        </p:txBody>
      </p:sp>
      <p:sp>
        <p:nvSpPr>
          <p:cNvPr id="3" name="Slide Number Placeholder 2"/>
          <p:cNvSpPr>
            <a:spLocks noGrp="1"/>
          </p:cNvSpPr>
          <p:nvPr>
            <p:ph type="sldNum" sz="quarter" idx="10"/>
          </p:nvPr>
        </p:nvSpPr>
        <p:spPr/>
        <p:txBody>
          <a:bodyPr/>
          <a:lstStyle/>
          <a:p>
            <a:fld id="{627436F8-9353-4F80-9DA6-B58EF91ADC41}" type="slidenum">
              <a:rPr lang="en-GB" smtClean="0"/>
              <a:pPr/>
              <a:t>8</a:t>
            </a:fld>
            <a:endParaRPr lang="en-GB"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100" y="727075"/>
            <a:ext cx="8051800" cy="368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406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A6DD93-73EF-4CDD-AD18-41A544B3C4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6" b="10093"/>
          <a:stretch/>
        </p:blipFill>
        <p:spPr>
          <a:xfrm>
            <a:off x="0" y="9922"/>
            <a:ext cx="9144000" cy="4614466"/>
          </a:xfrm>
          <a:prstGeom prst="rect">
            <a:avLst/>
          </a:prstGeom>
        </p:spPr>
      </p:pic>
      <p:sp>
        <p:nvSpPr>
          <p:cNvPr id="2" name="Title 1"/>
          <p:cNvSpPr>
            <a:spLocks noGrp="1"/>
          </p:cNvSpPr>
          <p:nvPr>
            <p:ph type="title"/>
          </p:nvPr>
        </p:nvSpPr>
        <p:spPr>
          <a:xfrm>
            <a:off x="539750" y="-92546"/>
            <a:ext cx="8064500" cy="594122"/>
          </a:xfrm>
        </p:spPr>
        <p:txBody>
          <a:bodyPr>
            <a:normAutofit/>
          </a:bodyPr>
          <a:lstStyle/>
          <a:p>
            <a:r>
              <a:rPr lang="en-GB" dirty="0" err="1"/>
              <a:t>Kværner</a:t>
            </a:r>
            <a:r>
              <a:rPr lang="en-GB" dirty="0"/>
              <a:t> </a:t>
            </a:r>
            <a:r>
              <a:rPr lang="en-GB" dirty="0" err="1"/>
              <a:t>satsar</a:t>
            </a:r>
            <a:r>
              <a:rPr lang="en-GB" dirty="0"/>
              <a:t> </a:t>
            </a:r>
            <a:r>
              <a:rPr lang="en-GB" dirty="0" err="1"/>
              <a:t>og</a:t>
            </a:r>
            <a:r>
              <a:rPr lang="en-GB" dirty="0"/>
              <a:t> </a:t>
            </a:r>
            <a:r>
              <a:rPr lang="en-GB" dirty="0" err="1"/>
              <a:t>har</a:t>
            </a:r>
            <a:r>
              <a:rPr lang="en-GB" dirty="0"/>
              <a:t> </a:t>
            </a:r>
            <a:r>
              <a:rPr lang="en-GB" dirty="0" err="1"/>
              <a:t>tru</a:t>
            </a:r>
            <a:r>
              <a:rPr lang="en-GB" dirty="0"/>
              <a:t> </a:t>
            </a:r>
            <a:r>
              <a:rPr lang="en-GB" dirty="0" err="1"/>
              <a:t>på</a:t>
            </a:r>
            <a:r>
              <a:rPr lang="en-GB" dirty="0"/>
              <a:t> </a:t>
            </a:r>
            <a:r>
              <a:rPr lang="en-GB" dirty="0" err="1"/>
              <a:t>framtida</a:t>
            </a:r>
            <a:endParaRPr lang="en-GB" dirty="0"/>
          </a:p>
        </p:txBody>
      </p:sp>
      <p:sp>
        <p:nvSpPr>
          <p:cNvPr id="3" name="Slide Number Placeholder 2"/>
          <p:cNvSpPr>
            <a:spLocks noGrp="1"/>
          </p:cNvSpPr>
          <p:nvPr>
            <p:ph type="sldNum" sz="quarter" idx="10"/>
          </p:nvPr>
        </p:nvSpPr>
        <p:spPr/>
        <p:txBody>
          <a:bodyPr>
            <a:normAutofit/>
          </a:bodyPr>
          <a:lstStyle/>
          <a:p>
            <a:fld id="{627436F8-9353-4F80-9DA6-B58EF91ADC41}" type="slidenum">
              <a:rPr lang="en-GB" smtClean="0"/>
              <a:pPr/>
              <a:t>9</a:t>
            </a:fld>
            <a:endParaRPr lang="en-GB" dirty="0"/>
          </a:p>
        </p:txBody>
      </p:sp>
    </p:spTree>
    <p:extLst>
      <p:ext uri="{BB962C8B-B14F-4D97-AF65-F5344CB8AC3E}">
        <p14:creationId xmlns:p14="http://schemas.microsoft.com/office/powerpoint/2010/main" val="226639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395536" y="987574"/>
          <a:ext cx="8208912" cy="3600400"/>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val="20000"/>
                    </a:ext>
                  </a:extLst>
                </a:gridCol>
                <a:gridCol w="5616624">
                  <a:extLst>
                    <a:ext uri="{9D8B030D-6E8A-4147-A177-3AD203B41FA5}">
                      <a16:colId xmlns:a16="http://schemas.microsoft.com/office/drawing/2014/main" val="20001"/>
                    </a:ext>
                  </a:extLst>
                </a:gridCol>
              </a:tblGrid>
              <a:tr h="504056">
                <a:tc>
                  <a:txBody>
                    <a:bodyPr/>
                    <a:lstStyle/>
                    <a:p>
                      <a:endParaRPr lang="en-GB" sz="2000" dirty="0"/>
                    </a:p>
                  </a:txBody>
                  <a:tcPr marL="99513" marR="99513" marT="49756" marB="497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2000" dirty="0"/>
                    </a:p>
                  </a:txBody>
                  <a:tcPr marL="99513" marR="99513" marT="49756" marB="497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96344">
                <a:tc>
                  <a:txBody>
                    <a:bodyPr/>
                    <a:lstStyle/>
                    <a:p>
                      <a:endParaRPr lang="en-GB" sz="2000" b="1" dirty="0"/>
                    </a:p>
                  </a:txBody>
                  <a:tcPr marL="99513" marR="99513" marT="49756" marB="497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2000" dirty="0"/>
                    </a:p>
                  </a:txBody>
                  <a:tcPr marL="99513" marR="99513" marT="49756" marB="497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normAutofit/>
          </a:bodyPr>
          <a:lstStyle/>
          <a:p>
            <a:r>
              <a:rPr lang="en-GB" dirty="0"/>
              <a:t>Relevant </a:t>
            </a:r>
            <a:r>
              <a:rPr lang="en-GB" dirty="0" err="1"/>
              <a:t>kompetanse</a:t>
            </a:r>
            <a:r>
              <a:rPr lang="en-GB" dirty="0"/>
              <a:t> </a:t>
            </a:r>
            <a:r>
              <a:rPr lang="en-GB" dirty="0" err="1"/>
              <a:t>også</a:t>
            </a:r>
            <a:r>
              <a:rPr lang="en-GB" dirty="0"/>
              <a:t> for </a:t>
            </a:r>
            <a:r>
              <a:rPr lang="en-GB" dirty="0" err="1"/>
              <a:t>nye</a:t>
            </a:r>
            <a:r>
              <a:rPr lang="en-GB" dirty="0"/>
              <a:t> </a:t>
            </a:r>
            <a:r>
              <a:rPr lang="en-GB" dirty="0" err="1"/>
              <a:t>marknader</a:t>
            </a:r>
            <a:endParaRPr lang="en-GB" dirty="0"/>
          </a:p>
        </p:txBody>
      </p:sp>
      <p:sp>
        <p:nvSpPr>
          <p:cNvPr id="3" name="Slide Number Placeholder 2"/>
          <p:cNvSpPr>
            <a:spLocks noGrp="1"/>
          </p:cNvSpPr>
          <p:nvPr>
            <p:ph type="sldNum" sz="quarter" idx="10"/>
          </p:nvPr>
        </p:nvSpPr>
        <p:spPr/>
        <p:txBody>
          <a:bodyPr>
            <a:normAutofit/>
          </a:bodyPr>
          <a:lstStyle/>
          <a:p>
            <a:fld id="{627436F8-9353-4F80-9DA6-B58EF91ADC41}" type="slidenum">
              <a:rPr lang="en-GB" smtClean="0"/>
              <a:pPr/>
              <a:t>10</a:t>
            </a:fld>
            <a:endParaRPr lang="en-GB" dirty="0"/>
          </a:p>
        </p:txBody>
      </p:sp>
      <p:pic>
        <p:nvPicPr>
          <p:cNvPr id="8" name="Content Placeholder 4"/>
          <p:cNvPicPr>
            <a:picLocks noGrp="1"/>
          </p:cNvPicPr>
          <p:nvPr>
            <p:ph sz="quarter" idx="13"/>
          </p:nvPr>
        </p:nvPicPr>
        <p:blipFill rotWithShape="1">
          <a:blip r:embed="rId3" cstate="print">
            <a:extLst>
              <a:ext uri="{28A0092B-C50C-407E-A947-70E740481C1C}">
                <a14:useLocalDpi xmlns:a14="http://schemas.microsoft.com/office/drawing/2010/main" val="0"/>
              </a:ext>
            </a:extLst>
          </a:blip>
          <a:srcRect l="-16667" r="-16667"/>
          <a:stretch/>
        </p:blipFill>
        <p:spPr>
          <a:xfrm>
            <a:off x="736008" y="2977055"/>
            <a:ext cx="877002" cy="1250879"/>
          </a:xfrm>
        </p:spPr>
      </p:pic>
      <p:pic>
        <p:nvPicPr>
          <p:cNvPr id="6" name="Picture 5"/>
          <p:cNvPicPr>
            <a:picLocks/>
          </p:cNvPicPr>
          <p:nvPr/>
        </p:nvPicPr>
        <p:blipFill rotWithShape="1">
          <a:blip r:embed="rId4" cstate="print">
            <a:extLst>
              <a:ext uri="{28A0092B-C50C-407E-A947-70E740481C1C}">
                <a14:useLocalDpi xmlns:a14="http://schemas.microsoft.com/office/drawing/2010/main" val="0"/>
              </a:ext>
            </a:extLst>
          </a:blip>
          <a:srcRect l="-16668" r="-16668"/>
          <a:stretch/>
        </p:blipFill>
        <p:spPr>
          <a:xfrm>
            <a:off x="1931419" y="3006794"/>
            <a:ext cx="844777" cy="1219139"/>
          </a:xfrm>
          <a:prstGeom prst="rect">
            <a:avLst/>
          </a:prstGeom>
        </p:spPr>
      </p:pic>
      <p:pic>
        <p:nvPicPr>
          <p:cNvPr id="7" name="Picture 6"/>
          <p:cNvPicPr>
            <a:picLocks/>
          </p:cNvPicPr>
          <p:nvPr/>
        </p:nvPicPr>
        <p:blipFill rotWithShape="1">
          <a:blip r:embed="rId5" cstate="print">
            <a:extLst>
              <a:ext uri="{28A0092B-C50C-407E-A947-70E740481C1C}">
                <a14:useLocalDpi xmlns:a14="http://schemas.microsoft.com/office/drawing/2010/main" val="0"/>
              </a:ext>
            </a:extLst>
          </a:blip>
          <a:srcRect l="-16667" r="-16667"/>
          <a:stretch/>
        </p:blipFill>
        <p:spPr>
          <a:xfrm>
            <a:off x="537818" y="1767508"/>
            <a:ext cx="1273382" cy="1119326"/>
          </a:xfrm>
          <a:prstGeom prst="rect">
            <a:avLst/>
          </a:prstGeom>
        </p:spPr>
      </p:pic>
      <p:pic>
        <p:nvPicPr>
          <p:cNvPr id="9" name="Picture 8"/>
          <p:cNvPicPr>
            <a:picLocks/>
          </p:cNvPicPr>
          <p:nvPr/>
        </p:nvPicPr>
        <p:blipFill rotWithShape="1">
          <a:blip r:embed="rId6" cstate="print">
            <a:extLst>
              <a:ext uri="{28A0092B-C50C-407E-A947-70E740481C1C}">
                <a14:useLocalDpi xmlns:a14="http://schemas.microsoft.com/office/drawing/2010/main" val="0"/>
              </a:ext>
            </a:extLst>
          </a:blip>
          <a:srcRect l="-16667" r="-16667"/>
          <a:stretch/>
        </p:blipFill>
        <p:spPr>
          <a:xfrm>
            <a:off x="1689946" y="1893878"/>
            <a:ext cx="1221236" cy="1011625"/>
          </a:xfrm>
          <a:prstGeom prst="rect">
            <a:avLst/>
          </a:prstGeom>
        </p:spPr>
      </p:pic>
      <p:pic>
        <p:nvPicPr>
          <p:cNvPr id="10" name="Picture 9"/>
          <p:cNvPicPr>
            <a:picLocks/>
          </p:cNvPicPr>
          <p:nvPr/>
        </p:nvPicPr>
        <p:blipFill rotWithShape="1">
          <a:blip r:embed="rId7" cstate="print">
            <a:extLst>
              <a:ext uri="{28A0092B-C50C-407E-A947-70E740481C1C}">
                <a14:useLocalDpi xmlns:a14="http://schemas.microsoft.com/office/drawing/2010/main" val="0"/>
              </a:ext>
            </a:extLst>
          </a:blip>
          <a:srcRect l="-16667" r="-16667"/>
          <a:stretch/>
        </p:blipFill>
        <p:spPr>
          <a:xfrm>
            <a:off x="4984954" y="3081067"/>
            <a:ext cx="2065609" cy="1310291"/>
          </a:xfrm>
          <a:prstGeom prst="rect">
            <a:avLst/>
          </a:prstGeom>
        </p:spPr>
      </p:pic>
      <p:pic>
        <p:nvPicPr>
          <p:cNvPr id="11" name="Picture 10"/>
          <p:cNvPicPr>
            <a:picLocks/>
          </p:cNvPicPr>
          <p:nvPr/>
        </p:nvPicPr>
        <p:blipFill rotWithShape="1">
          <a:blip r:embed="rId8" cstate="print">
            <a:extLst>
              <a:ext uri="{28A0092B-C50C-407E-A947-70E740481C1C}">
                <a14:useLocalDpi xmlns:a14="http://schemas.microsoft.com/office/drawing/2010/main" val="0"/>
              </a:ext>
            </a:extLst>
          </a:blip>
          <a:srcRect l="-16667" r="-16667"/>
          <a:stretch/>
        </p:blipFill>
        <p:spPr>
          <a:xfrm>
            <a:off x="3203749" y="3006794"/>
            <a:ext cx="1296814" cy="1437164"/>
          </a:xfrm>
          <a:prstGeom prst="rect">
            <a:avLst/>
          </a:prstGeom>
        </p:spPr>
      </p:pic>
      <p:pic>
        <p:nvPicPr>
          <p:cNvPr id="12" name="Picture 11"/>
          <p:cNvPicPr>
            <a:picLocks/>
          </p:cNvPicPr>
          <p:nvPr/>
        </p:nvPicPr>
        <p:blipFill rotWithShape="1">
          <a:blip r:embed="rId9" cstate="print">
            <a:extLst>
              <a:ext uri="{28A0092B-C50C-407E-A947-70E740481C1C}">
                <a14:useLocalDpi xmlns:a14="http://schemas.microsoft.com/office/drawing/2010/main" val="0"/>
              </a:ext>
            </a:extLst>
          </a:blip>
          <a:srcRect l="-16667" r="-16667"/>
          <a:stretch/>
        </p:blipFill>
        <p:spPr>
          <a:xfrm>
            <a:off x="5174476" y="1504742"/>
            <a:ext cx="1804579" cy="1438040"/>
          </a:xfrm>
          <a:prstGeom prst="rect">
            <a:avLst/>
          </a:prstGeom>
        </p:spPr>
      </p:pic>
      <p:pic>
        <p:nvPicPr>
          <p:cNvPr id="13" name="Picture 12"/>
          <p:cNvPicPr>
            <a:picLocks/>
          </p:cNvPicPr>
          <p:nvPr/>
        </p:nvPicPr>
        <p:blipFill rotWithShape="1">
          <a:blip r:embed="rId10" cstate="print">
            <a:extLst>
              <a:ext uri="{28A0092B-C50C-407E-A947-70E740481C1C}">
                <a14:useLocalDpi xmlns:a14="http://schemas.microsoft.com/office/drawing/2010/main" val="0"/>
              </a:ext>
            </a:extLst>
          </a:blip>
          <a:srcRect l="-16667" r="-16667"/>
          <a:stretch/>
        </p:blipFill>
        <p:spPr>
          <a:xfrm>
            <a:off x="3065422" y="1681891"/>
            <a:ext cx="1603971" cy="1276813"/>
          </a:xfrm>
          <a:prstGeom prst="rect">
            <a:avLst/>
          </a:prstGeom>
        </p:spPr>
      </p:pic>
      <p:pic>
        <p:nvPicPr>
          <p:cNvPr id="14" name="Picture 13"/>
          <p:cNvPicPr>
            <a:picLocks/>
          </p:cNvPicPr>
          <p:nvPr/>
        </p:nvPicPr>
        <p:blipFill rotWithShape="1">
          <a:blip r:embed="rId11" cstate="print">
            <a:extLst>
              <a:ext uri="{28A0092B-C50C-407E-A947-70E740481C1C}">
                <a14:useLocalDpi xmlns:a14="http://schemas.microsoft.com/office/drawing/2010/main" val="0"/>
              </a:ext>
            </a:extLst>
          </a:blip>
          <a:srcRect l="-16667" r="-16667"/>
          <a:stretch/>
        </p:blipFill>
        <p:spPr>
          <a:xfrm>
            <a:off x="7092280" y="1638581"/>
            <a:ext cx="1387419" cy="1437225"/>
          </a:xfrm>
          <a:prstGeom prst="rect">
            <a:avLst/>
          </a:prstGeom>
        </p:spPr>
      </p:pic>
      <p:sp>
        <p:nvSpPr>
          <p:cNvPr id="4" name="TextBox 3"/>
          <p:cNvSpPr txBox="1"/>
          <p:nvPr/>
        </p:nvSpPr>
        <p:spPr>
          <a:xfrm>
            <a:off x="457562" y="1059582"/>
            <a:ext cx="2248436" cy="349702"/>
          </a:xfrm>
          <a:prstGeom prst="rect">
            <a:avLst/>
          </a:prstGeom>
          <a:noFill/>
        </p:spPr>
        <p:txBody>
          <a:bodyPr wrap="none" lIns="0" tIns="36000" rIns="0" bIns="36000" rtlCol="0">
            <a:spAutoFit/>
          </a:bodyPr>
          <a:lstStyle/>
          <a:p>
            <a:r>
              <a:rPr lang="en-GB" dirty="0" err="1"/>
              <a:t>Tradisjonelle</a:t>
            </a:r>
            <a:r>
              <a:rPr lang="en-GB" dirty="0"/>
              <a:t> segment</a:t>
            </a:r>
          </a:p>
        </p:txBody>
      </p:sp>
      <p:sp>
        <p:nvSpPr>
          <p:cNvPr id="16" name="TextBox 15"/>
          <p:cNvSpPr txBox="1"/>
          <p:nvPr/>
        </p:nvSpPr>
        <p:spPr>
          <a:xfrm>
            <a:off x="3203749" y="1066194"/>
            <a:ext cx="1449179" cy="349702"/>
          </a:xfrm>
          <a:prstGeom prst="rect">
            <a:avLst/>
          </a:prstGeom>
          <a:noFill/>
        </p:spPr>
        <p:txBody>
          <a:bodyPr wrap="none" lIns="0" tIns="36000" rIns="0" bIns="36000" rtlCol="0">
            <a:spAutoFit/>
          </a:bodyPr>
          <a:lstStyle/>
          <a:p>
            <a:r>
              <a:rPr lang="en-GB" dirty="0" err="1"/>
              <a:t>Vekstsegment</a:t>
            </a:r>
            <a:endParaRPr lang="en-GB" dirty="0"/>
          </a:p>
        </p:txBody>
      </p:sp>
    </p:spTree>
    <p:extLst>
      <p:ext uri="{BB962C8B-B14F-4D97-AF65-F5344CB8AC3E}">
        <p14:creationId xmlns:p14="http://schemas.microsoft.com/office/powerpoint/2010/main" val="1757692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www.offshorewind.biz/wp-content/uploads/2017/06/statoil-floats-the-hywind-scotland-five.jpg"/>
          <p:cNvPicPr>
            <a:picLocks noChangeAspect="1" noChangeArrowheads="1"/>
          </p:cNvPicPr>
          <p:nvPr/>
        </p:nvPicPr>
        <p:blipFill rotWithShape="1">
          <a:blip r:embed="rId3">
            <a:extLst>
              <a:ext uri="{28A0092B-C50C-407E-A947-70E740481C1C}">
                <a14:useLocalDpi xmlns:a14="http://schemas.microsoft.com/office/drawing/2010/main" val="0"/>
              </a:ext>
            </a:extLst>
          </a:blip>
          <a:srcRect l="154" t="5684" b="4450"/>
          <a:stretch/>
        </p:blipFill>
        <p:spPr bwMode="auto">
          <a:xfrm>
            <a:off x="0" y="0"/>
            <a:ext cx="9144000" cy="46243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solidFill>
                  <a:schemeClr val="bg1"/>
                </a:solidFill>
              </a:rPr>
              <a:t>Sunnhordland </a:t>
            </a:r>
            <a:r>
              <a:rPr lang="en-GB" dirty="0" err="1">
                <a:solidFill>
                  <a:schemeClr val="bg1"/>
                </a:solidFill>
              </a:rPr>
              <a:t>kraftsenter</a:t>
            </a:r>
            <a:r>
              <a:rPr lang="en-GB" dirty="0">
                <a:solidFill>
                  <a:schemeClr val="bg1"/>
                </a:solidFill>
              </a:rPr>
              <a:t> for </a:t>
            </a:r>
            <a:r>
              <a:rPr lang="en-GB" dirty="0" err="1">
                <a:solidFill>
                  <a:schemeClr val="bg1"/>
                </a:solidFill>
              </a:rPr>
              <a:t>grøn</a:t>
            </a:r>
            <a:r>
              <a:rPr lang="en-GB" dirty="0">
                <a:solidFill>
                  <a:schemeClr val="bg1"/>
                </a:solidFill>
              </a:rPr>
              <a:t> </a:t>
            </a:r>
            <a:r>
              <a:rPr lang="en-GB" dirty="0" err="1">
                <a:solidFill>
                  <a:schemeClr val="bg1"/>
                </a:solidFill>
              </a:rPr>
              <a:t>omstilling</a:t>
            </a:r>
            <a:r>
              <a:rPr lang="en-GB" dirty="0">
                <a:solidFill>
                  <a:schemeClr val="bg1"/>
                </a:solidFill>
              </a:rPr>
              <a:t>?</a:t>
            </a:r>
          </a:p>
        </p:txBody>
      </p:sp>
      <p:sp>
        <p:nvSpPr>
          <p:cNvPr id="3" name="Slide Number Placeholder 2"/>
          <p:cNvSpPr>
            <a:spLocks noGrp="1"/>
          </p:cNvSpPr>
          <p:nvPr>
            <p:ph type="sldNum" sz="quarter" idx="10"/>
          </p:nvPr>
        </p:nvSpPr>
        <p:spPr/>
        <p:txBody>
          <a:bodyPr/>
          <a:lstStyle/>
          <a:p>
            <a:fld id="{627436F8-9353-4F80-9DA6-B58EF91ADC41}" type="slidenum">
              <a:rPr lang="en-GB" smtClean="0"/>
              <a:pPr/>
              <a:t>11</a:t>
            </a:fld>
            <a:endParaRPr lang="en-GB" dirty="0"/>
          </a:p>
        </p:txBody>
      </p:sp>
    </p:spTree>
    <p:extLst>
      <p:ext uri="{BB962C8B-B14F-4D97-AF65-F5344CB8AC3E}">
        <p14:creationId xmlns:p14="http://schemas.microsoft.com/office/powerpoint/2010/main" val="3233492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Content Placeholder 31">
            <a:extLst>
              <a:ext uri="{FF2B5EF4-FFF2-40B4-BE49-F238E27FC236}">
                <a16:creationId xmlns:a16="http://schemas.microsoft.com/office/drawing/2014/main" id="{D25DB333-6C22-43A1-A89D-7755F33EFA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3" b="9376"/>
          <a:stretch/>
        </p:blipFill>
        <p:spPr bwMode="auto">
          <a:xfrm>
            <a:off x="-2788" y="-388619"/>
            <a:ext cx="9144000" cy="553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0"/>
          </p:nvPr>
        </p:nvSpPr>
        <p:spPr/>
        <p:txBody>
          <a:bodyPr>
            <a:normAutofit/>
          </a:bodyPr>
          <a:lstStyle/>
          <a:p>
            <a:fld id="{627436F8-9353-4F80-9DA6-B58EF91ADC41}" type="slidenum">
              <a:rPr lang="en-GB" smtClean="0"/>
              <a:pPr/>
              <a:t>12</a:t>
            </a:fld>
            <a:endParaRPr lang="en-GB" dirty="0"/>
          </a:p>
        </p:txBody>
      </p:sp>
      <p:sp>
        <p:nvSpPr>
          <p:cNvPr id="5" name="Rectangle 4">
            <a:extLst>
              <a:ext uri="{FF2B5EF4-FFF2-40B4-BE49-F238E27FC236}">
                <a16:creationId xmlns:a16="http://schemas.microsoft.com/office/drawing/2014/main" id="{A3621A75-DA92-4C8E-87E0-49E80F196950}"/>
              </a:ext>
            </a:extLst>
          </p:cNvPr>
          <p:cNvSpPr/>
          <p:nvPr/>
        </p:nvSpPr>
        <p:spPr bwMode="auto">
          <a:xfrm>
            <a:off x="3860284" y="1203598"/>
            <a:ext cx="1417858" cy="568201"/>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en-GB" sz="1400" dirty="0">
                <a:solidFill>
                  <a:schemeClr val="bg1"/>
                </a:solidFill>
                <a:latin typeface="Tw Cen MT" panose="020B0602020104020603" pitchFamily="34" charset="0"/>
              </a:rPr>
              <a:t>STÅLUNDERSTELL</a:t>
            </a:r>
            <a:endParaRPr kumimoji="0" lang="en-GB" sz="1400" b="0" i="0" u="none" strike="noStrike" cap="none" normalizeH="0" baseline="0" dirty="0">
              <a:ln>
                <a:noFill/>
              </a:ln>
              <a:solidFill>
                <a:schemeClr val="bg1"/>
              </a:solidFill>
              <a:effectLst/>
              <a:latin typeface="Tw Cen MT" panose="020B0602020104020603" pitchFamily="34" charset="0"/>
            </a:endParaRPr>
          </a:p>
        </p:txBody>
      </p:sp>
      <p:sp>
        <p:nvSpPr>
          <p:cNvPr id="7" name="Rectangle 6">
            <a:extLst>
              <a:ext uri="{FF2B5EF4-FFF2-40B4-BE49-F238E27FC236}">
                <a16:creationId xmlns:a16="http://schemas.microsoft.com/office/drawing/2014/main" id="{FE937208-6F19-4D38-BA58-61777CBA86B7}"/>
              </a:ext>
            </a:extLst>
          </p:cNvPr>
          <p:cNvSpPr/>
          <p:nvPr/>
        </p:nvSpPr>
        <p:spPr bwMode="auto">
          <a:xfrm>
            <a:off x="3860284" y="1771799"/>
            <a:ext cx="1417858" cy="2019895"/>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t"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endParaRPr kumimoji="0" lang="en-GB" sz="1100" b="0" i="0" u="none" strike="noStrike" cap="none" normalizeH="0" baseline="0" dirty="0">
              <a:ln>
                <a:noFill/>
              </a:ln>
              <a:solidFill>
                <a:schemeClr val="bg1"/>
              </a:solidFill>
              <a:effectLst/>
              <a:latin typeface="Tw Cen MT" panose="020B0602020104020603" pitchFamily="34" charset="0"/>
            </a:endParaRPr>
          </a:p>
        </p:txBody>
      </p:sp>
      <p:sp>
        <p:nvSpPr>
          <p:cNvPr id="8" name="Rectangle 7">
            <a:extLst>
              <a:ext uri="{FF2B5EF4-FFF2-40B4-BE49-F238E27FC236}">
                <a16:creationId xmlns:a16="http://schemas.microsoft.com/office/drawing/2014/main" id="{C9DA6CA5-7E82-4D3D-A957-15252DD35BA6}"/>
              </a:ext>
            </a:extLst>
          </p:cNvPr>
          <p:cNvSpPr/>
          <p:nvPr/>
        </p:nvSpPr>
        <p:spPr bwMode="auto">
          <a:xfrm>
            <a:off x="3860284" y="3791694"/>
            <a:ext cx="1417858" cy="684000"/>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kumimoji="0" lang="nb-NO" sz="1150" b="0" i="0" u="none" strike="noStrike" cap="none" normalizeH="0" baseline="0" dirty="0">
                <a:ln>
                  <a:noFill/>
                </a:ln>
                <a:solidFill>
                  <a:schemeClr val="bg1"/>
                </a:solidFill>
                <a:effectLst/>
                <a:latin typeface="Tw Cen MT" panose="020B0602020104020603" pitchFamily="34" charset="0"/>
              </a:rPr>
              <a:t>Stålunderstell og trebente fundamenter for offshore vindturbiner</a:t>
            </a:r>
          </a:p>
        </p:txBody>
      </p:sp>
      <p:sp>
        <p:nvSpPr>
          <p:cNvPr id="9" name="Rectangle 8">
            <a:extLst>
              <a:ext uri="{FF2B5EF4-FFF2-40B4-BE49-F238E27FC236}">
                <a16:creationId xmlns:a16="http://schemas.microsoft.com/office/drawing/2014/main" id="{30BCCAC2-B105-4A45-ABC1-7B9925AFB6E7}"/>
              </a:ext>
            </a:extLst>
          </p:cNvPr>
          <p:cNvSpPr/>
          <p:nvPr/>
        </p:nvSpPr>
        <p:spPr bwMode="auto">
          <a:xfrm>
            <a:off x="539750" y="1203598"/>
            <a:ext cx="1417858" cy="568201"/>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en-GB" sz="1350" dirty="0">
                <a:solidFill>
                  <a:schemeClr val="bg1"/>
                </a:solidFill>
                <a:latin typeface="Tw Cen MT" panose="020B0602020104020603" pitchFamily="34" charset="0"/>
              </a:rPr>
              <a:t>KONVERTERINGS- PLATTFORM</a:t>
            </a:r>
            <a:endParaRPr kumimoji="0" lang="en-GB" sz="1350" b="0" i="0" u="none" strike="noStrike" cap="none" normalizeH="0" baseline="0" dirty="0">
              <a:ln>
                <a:noFill/>
              </a:ln>
              <a:solidFill>
                <a:schemeClr val="bg1"/>
              </a:solidFill>
              <a:effectLst/>
              <a:latin typeface="Tw Cen MT" panose="020B0602020104020603" pitchFamily="34" charset="0"/>
            </a:endParaRPr>
          </a:p>
        </p:txBody>
      </p:sp>
      <p:sp>
        <p:nvSpPr>
          <p:cNvPr id="10" name="Rectangle 9">
            <a:extLst>
              <a:ext uri="{FF2B5EF4-FFF2-40B4-BE49-F238E27FC236}">
                <a16:creationId xmlns:a16="http://schemas.microsoft.com/office/drawing/2014/main" id="{48AB800A-12A4-4F43-B277-7A718DADBD75}"/>
              </a:ext>
            </a:extLst>
          </p:cNvPr>
          <p:cNvSpPr/>
          <p:nvPr/>
        </p:nvSpPr>
        <p:spPr bwMode="auto">
          <a:xfrm>
            <a:off x="539750" y="1771799"/>
            <a:ext cx="1417858" cy="2019894"/>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t"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endParaRPr kumimoji="0" lang="en-GB" sz="1100" b="0" i="0" u="none" strike="noStrike" cap="none" normalizeH="0" baseline="0" dirty="0">
              <a:ln>
                <a:noFill/>
              </a:ln>
              <a:solidFill>
                <a:schemeClr val="bg1"/>
              </a:solidFill>
              <a:effectLst/>
              <a:latin typeface="Tw Cen MT" panose="020B0602020104020603" pitchFamily="34" charset="0"/>
            </a:endParaRPr>
          </a:p>
        </p:txBody>
      </p:sp>
      <p:sp>
        <p:nvSpPr>
          <p:cNvPr id="11" name="Rectangle 10">
            <a:extLst>
              <a:ext uri="{FF2B5EF4-FFF2-40B4-BE49-F238E27FC236}">
                <a16:creationId xmlns:a16="http://schemas.microsoft.com/office/drawing/2014/main" id="{87995911-01DC-4A4E-A80E-E335E0B4DA27}"/>
              </a:ext>
            </a:extLst>
          </p:cNvPr>
          <p:cNvSpPr/>
          <p:nvPr/>
        </p:nvSpPr>
        <p:spPr bwMode="auto">
          <a:xfrm>
            <a:off x="539750" y="3791694"/>
            <a:ext cx="1417858" cy="684000"/>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kumimoji="0" lang="nb-NO" sz="1200" b="0" i="0" u="none" strike="noStrike" cap="none" normalizeH="0" baseline="0" dirty="0">
                <a:ln>
                  <a:noFill/>
                </a:ln>
                <a:solidFill>
                  <a:schemeClr val="bg1"/>
                </a:solidFill>
                <a:effectLst/>
                <a:latin typeface="Tw Cen MT" panose="020B0602020104020603" pitchFamily="34" charset="0"/>
              </a:rPr>
              <a:t>EPCI leverandør av konverterings-plattformer</a:t>
            </a:r>
          </a:p>
        </p:txBody>
      </p:sp>
      <p:sp>
        <p:nvSpPr>
          <p:cNvPr id="12" name="Rectangle 11">
            <a:extLst>
              <a:ext uri="{FF2B5EF4-FFF2-40B4-BE49-F238E27FC236}">
                <a16:creationId xmlns:a16="http://schemas.microsoft.com/office/drawing/2014/main" id="{DB2B5873-52AE-4406-8F13-1293557DEAC4}"/>
              </a:ext>
            </a:extLst>
          </p:cNvPr>
          <p:cNvSpPr/>
          <p:nvPr/>
        </p:nvSpPr>
        <p:spPr bwMode="auto">
          <a:xfrm>
            <a:off x="2200017" y="1203598"/>
            <a:ext cx="1417858" cy="568201"/>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en-GB" sz="1350" dirty="0">
                <a:solidFill>
                  <a:schemeClr val="bg1"/>
                </a:solidFill>
                <a:latin typeface="Tw Cen MT" panose="020B0602020104020603" pitchFamily="34" charset="0"/>
              </a:rPr>
              <a:t>GBS FUNDAMENT I BETONG</a:t>
            </a:r>
            <a:endParaRPr kumimoji="0" lang="en-GB" sz="1350" b="0" i="0" u="none" strike="noStrike" cap="none" normalizeH="0" baseline="0" dirty="0">
              <a:ln>
                <a:noFill/>
              </a:ln>
              <a:solidFill>
                <a:schemeClr val="bg1"/>
              </a:solidFill>
              <a:effectLst/>
              <a:latin typeface="Tw Cen MT" panose="020B0602020104020603" pitchFamily="34" charset="0"/>
            </a:endParaRPr>
          </a:p>
        </p:txBody>
      </p:sp>
      <p:sp>
        <p:nvSpPr>
          <p:cNvPr id="13" name="Rectangle 12">
            <a:extLst>
              <a:ext uri="{FF2B5EF4-FFF2-40B4-BE49-F238E27FC236}">
                <a16:creationId xmlns:a16="http://schemas.microsoft.com/office/drawing/2014/main" id="{EBD87CEA-E03B-4E06-B71E-ACBA6F991DE6}"/>
              </a:ext>
            </a:extLst>
          </p:cNvPr>
          <p:cNvSpPr/>
          <p:nvPr/>
        </p:nvSpPr>
        <p:spPr bwMode="auto">
          <a:xfrm>
            <a:off x="2200017" y="1771799"/>
            <a:ext cx="1417858" cy="2019895"/>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t"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endParaRPr kumimoji="0" lang="en-GB" sz="1100" b="0" i="0" u="none" strike="noStrike" cap="none" normalizeH="0" baseline="0" dirty="0">
              <a:ln>
                <a:noFill/>
              </a:ln>
              <a:solidFill>
                <a:schemeClr val="bg1"/>
              </a:solidFill>
              <a:effectLst/>
              <a:latin typeface="Tw Cen MT" panose="020B0602020104020603" pitchFamily="34" charset="0"/>
            </a:endParaRPr>
          </a:p>
        </p:txBody>
      </p:sp>
      <p:sp>
        <p:nvSpPr>
          <p:cNvPr id="14" name="Rectangle 13">
            <a:extLst>
              <a:ext uri="{FF2B5EF4-FFF2-40B4-BE49-F238E27FC236}">
                <a16:creationId xmlns:a16="http://schemas.microsoft.com/office/drawing/2014/main" id="{9E7E9694-EB30-4978-8575-F7329FB99708}"/>
              </a:ext>
            </a:extLst>
          </p:cNvPr>
          <p:cNvSpPr/>
          <p:nvPr/>
        </p:nvSpPr>
        <p:spPr bwMode="auto">
          <a:xfrm>
            <a:off x="2200017" y="3791694"/>
            <a:ext cx="1417858" cy="684000"/>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defTabSz="266700" rtl="0" eaLnBrk="1" fontAlgn="base" latinLnBrk="0" hangingPunct="1">
              <a:lnSpc>
                <a:spcPct val="90000"/>
              </a:lnSpc>
              <a:spcBef>
                <a:spcPct val="0"/>
              </a:spcBef>
              <a:spcAft>
                <a:spcPct val="0"/>
              </a:spcAft>
              <a:buClrTx/>
              <a:buSzTx/>
              <a:tabLst/>
            </a:pPr>
            <a:r>
              <a:rPr lang="nb-NO" sz="1200" dirty="0">
                <a:solidFill>
                  <a:schemeClr val="bg1"/>
                </a:solidFill>
                <a:latin typeface="Tw Cen MT" panose="020B0602020104020603" pitchFamily="34" charset="0"/>
              </a:rPr>
              <a:t>Gravitasjonsbasert vindmøllefundament i betong</a:t>
            </a:r>
            <a:endParaRPr kumimoji="0" lang="nb-NO" sz="1200" b="0" i="0" u="none" strike="noStrike" cap="none" normalizeH="0" baseline="0" dirty="0">
              <a:ln>
                <a:noFill/>
              </a:ln>
              <a:solidFill>
                <a:schemeClr val="bg1"/>
              </a:solidFill>
              <a:effectLst/>
              <a:latin typeface="Tw Cen MT" panose="020B0602020104020603" pitchFamily="34" charset="0"/>
            </a:endParaRPr>
          </a:p>
        </p:txBody>
      </p:sp>
      <p:sp>
        <p:nvSpPr>
          <p:cNvPr id="15" name="Rectangle 14">
            <a:extLst>
              <a:ext uri="{FF2B5EF4-FFF2-40B4-BE49-F238E27FC236}">
                <a16:creationId xmlns:a16="http://schemas.microsoft.com/office/drawing/2014/main" id="{E108B7B7-91F1-4FDD-9849-0E087F0B2E23}"/>
              </a:ext>
            </a:extLst>
          </p:cNvPr>
          <p:cNvSpPr/>
          <p:nvPr/>
        </p:nvSpPr>
        <p:spPr bwMode="auto">
          <a:xfrm>
            <a:off x="5520551" y="1203598"/>
            <a:ext cx="1417858" cy="568201"/>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en-GB" sz="1400" dirty="0">
                <a:solidFill>
                  <a:schemeClr val="bg1"/>
                </a:solidFill>
                <a:latin typeface="Tw Cen MT" panose="020B0602020104020603" pitchFamily="34" charset="0"/>
              </a:rPr>
              <a:t>FLYTENDE FUNDAMENTER</a:t>
            </a:r>
            <a:endParaRPr kumimoji="0" lang="en-GB" sz="1400" b="0" i="0" u="none" strike="noStrike" cap="none" normalizeH="0" baseline="0" dirty="0">
              <a:ln>
                <a:noFill/>
              </a:ln>
              <a:solidFill>
                <a:schemeClr val="bg1"/>
              </a:solidFill>
              <a:effectLst/>
              <a:latin typeface="Tw Cen MT" panose="020B0602020104020603" pitchFamily="34" charset="0"/>
            </a:endParaRPr>
          </a:p>
        </p:txBody>
      </p:sp>
      <p:sp>
        <p:nvSpPr>
          <p:cNvPr id="16" name="Rectangle 15">
            <a:extLst>
              <a:ext uri="{FF2B5EF4-FFF2-40B4-BE49-F238E27FC236}">
                <a16:creationId xmlns:a16="http://schemas.microsoft.com/office/drawing/2014/main" id="{66D98C19-BE01-40DE-B6F2-1423CDD6D960}"/>
              </a:ext>
            </a:extLst>
          </p:cNvPr>
          <p:cNvSpPr/>
          <p:nvPr/>
        </p:nvSpPr>
        <p:spPr bwMode="auto">
          <a:xfrm>
            <a:off x="5520551" y="1771799"/>
            <a:ext cx="1417858" cy="2019895"/>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t"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endParaRPr kumimoji="0" lang="en-GB" sz="1100" b="0" i="0" u="none" strike="noStrike" cap="none" normalizeH="0" baseline="0" dirty="0">
              <a:ln>
                <a:noFill/>
              </a:ln>
              <a:solidFill>
                <a:schemeClr val="bg1"/>
              </a:solidFill>
              <a:effectLst/>
              <a:latin typeface="Tw Cen MT" panose="020B0602020104020603" pitchFamily="34" charset="0"/>
            </a:endParaRPr>
          </a:p>
        </p:txBody>
      </p:sp>
      <p:sp>
        <p:nvSpPr>
          <p:cNvPr id="17" name="Rectangle 16">
            <a:extLst>
              <a:ext uri="{FF2B5EF4-FFF2-40B4-BE49-F238E27FC236}">
                <a16:creationId xmlns:a16="http://schemas.microsoft.com/office/drawing/2014/main" id="{F8FE0A92-81D4-42F7-B5D8-6F7AED2DFD04}"/>
              </a:ext>
            </a:extLst>
          </p:cNvPr>
          <p:cNvSpPr/>
          <p:nvPr/>
        </p:nvSpPr>
        <p:spPr bwMode="auto">
          <a:xfrm>
            <a:off x="5520551" y="3791694"/>
            <a:ext cx="1417858" cy="684000"/>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nb-NO" sz="1200" dirty="0">
                <a:solidFill>
                  <a:schemeClr val="bg1"/>
                </a:solidFill>
                <a:latin typeface="Tw Cen MT" panose="020B0602020104020603" pitchFamily="34" charset="0"/>
              </a:rPr>
              <a:t>Flytende fundamenter i stål eller betong</a:t>
            </a:r>
            <a:endParaRPr kumimoji="0" lang="nb-NO" sz="1200" b="0" i="0" u="none" strike="noStrike" cap="none" normalizeH="0" baseline="0" dirty="0">
              <a:ln>
                <a:noFill/>
              </a:ln>
              <a:solidFill>
                <a:schemeClr val="bg1"/>
              </a:solidFill>
              <a:effectLst/>
              <a:latin typeface="Tw Cen MT" panose="020B0602020104020603" pitchFamily="34" charset="0"/>
            </a:endParaRPr>
          </a:p>
        </p:txBody>
      </p:sp>
      <p:sp>
        <p:nvSpPr>
          <p:cNvPr id="18" name="Rectangle 17">
            <a:extLst>
              <a:ext uri="{FF2B5EF4-FFF2-40B4-BE49-F238E27FC236}">
                <a16:creationId xmlns:a16="http://schemas.microsoft.com/office/drawing/2014/main" id="{BB08C40B-DCD4-4EA4-8825-054638C2479F}"/>
              </a:ext>
            </a:extLst>
          </p:cNvPr>
          <p:cNvSpPr/>
          <p:nvPr/>
        </p:nvSpPr>
        <p:spPr bwMode="auto">
          <a:xfrm>
            <a:off x="7180818" y="1203598"/>
            <a:ext cx="1417858" cy="568201"/>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en-GB" sz="1400" dirty="0">
                <a:solidFill>
                  <a:schemeClr val="bg1"/>
                </a:solidFill>
                <a:latin typeface="Tw Cen MT" panose="020B0602020104020603" pitchFamily="34" charset="0"/>
              </a:rPr>
              <a:t>MARINE </a:t>
            </a:r>
            <a:br>
              <a:rPr lang="en-GB" sz="1400" dirty="0">
                <a:solidFill>
                  <a:schemeClr val="bg1"/>
                </a:solidFill>
                <a:latin typeface="Tw Cen MT" panose="020B0602020104020603" pitchFamily="34" charset="0"/>
              </a:rPr>
            </a:br>
            <a:r>
              <a:rPr lang="en-GB" sz="1400" dirty="0">
                <a:solidFill>
                  <a:schemeClr val="bg1"/>
                </a:solidFill>
                <a:latin typeface="Tw Cen MT" panose="020B0602020104020603" pitchFamily="34" charset="0"/>
              </a:rPr>
              <a:t>OPERASJONER</a:t>
            </a:r>
            <a:endParaRPr kumimoji="0" lang="en-GB" sz="1400" b="0" i="0" u="none" strike="noStrike" cap="none" normalizeH="0" baseline="0" dirty="0">
              <a:ln>
                <a:noFill/>
              </a:ln>
              <a:solidFill>
                <a:schemeClr val="bg1"/>
              </a:solidFill>
              <a:effectLst/>
              <a:latin typeface="Tw Cen MT" panose="020B0602020104020603" pitchFamily="34" charset="0"/>
            </a:endParaRPr>
          </a:p>
        </p:txBody>
      </p:sp>
      <p:sp>
        <p:nvSpPr>
          <p:cNvPr id="19" name="Rectangle 18">
            <a:extLst>
              <a:ext uri="{FF2B5EF4-FFF2-40B4-BE49-F238E27FC236}">
                <a16:creationId xmlns:a16="http://schemas.microsoft.com/office/drawing/2014/main" id="{68FA27EA-D20E-437B-B6D9-518794EBAD67}"/>
              </a:ext>
            </a:extLst>
          </p:cNvPr>
          <p:cNvSpPr/>
          <p:nvPr/>
        </p:nvSpPr>
        <p:spPr bwMode="auto">
          <a:xfrm>
            <a:off x="7180818" y="1771799"/>
            <a:ext cx="1417858" cy="2019895"/>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t"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endParaRPr kumimoji="0" lang="en-GB" sz="1100" b="0" i="0" u="none" strike="noStrike" cap="none" normalizeH="0" baseline="0" dirty="0">
              <a:ln>
                <a:noFill/>
              </a:ln>
              <a:solidFill>
                <a:schemeClr val="bg1"/>
              </a:solidFill>
              <a:effectLst/>
              <a:latin typeface="Tw Cen MT" panose="020B0602020104020603" pitchFamily="34" charset="0"/>
            </a:endParaRPr>
          </a:p>
        </p:txBody>
      </p:sp>
      <p:sp>
        <p:nvSpPr>
          <p:cNvPr id="20" name="Rectangle 19">
            <a:extLst>
              <a:ext uri="{FF2B5EF4-FFF2-40B4-BE49-F238E27FC236}">
                <a16:creationId xmlns:a16="http://schemas.microsoft.com/office/drawing/2014/main" id="{76E0CFC1-9E0A-464E-9994-8BF962A9BE10}"/>
              </a:ext>
            </a:extLst>
          </p:cNvPr>
          <p:cNvSpPr/>
          <p:nvPr/>
        </p:nvSpPr>
        <p:spPr bwMode="auto">
          <a:xfrm>
            <a:off x="7180818" y="3791694"/>
            <a:ext cx="1417858" cy="684000"/>
          </a:xfrm>
          <a:prstGeom prst="rect">
            <a:avLst/>
          </a:prstGeom>
          <a:solidFill>
            <a:schemeClr val="tx1">
              <a:alpha val="44000"/>
            </a:schemeClr>
          </a:solidFill>
          <a:ln w="12700" cap="flat" cmpd="sng" algn="ctr">
            <a:solidFill>
              <a:schemeClr val="bg2"/>
            </a:solidFill>
            <a:prstDash val="solid"/>
            <a:round/>
            <a:headEnd type="none" w="med" len="med"/>
            <a:tailEnd type="none" w="med" len="med"/>
          </a:ln>
          <a:effectLst/>
          <a:extLst/>
        </p:spPr>
        <p:txBody>
          <a:bodyPr rot="0" spcFirstLastPara="0" vertOverflow="overflow" horzOverflow="overflow" vert="horz" wrap="square" lIns="72000" tIns="108000" rIns="72000" bIns="108000" numCol="1" spcCol="0" rtlCol="0" fromWordArt="0" anchor="ctr" anchorCtr="0" forceAA="0" compatLnSpc="1">
            <a:prstTxWarp prst="textNoShape">
              <a:avLst/>
            </a:prstTxWarp>
            <a:noAutofit/>
          </a:bodyPr>
          <a:lstStyle/>
          <a:p>
            <a:pPr marR="0" algn="l" defTabSz="266700" rtl="0" eaLnBrk="1" fontAlgn="base" latinLnBrk="0" hangingPunct="1">
              <a:lnSpc>
                <a:spcPct val="90000"/>
              </a:lnSpc>
              <a:spcBef>
                <a:spcPct val="0"/>
              </a:spcBef>
              <a:spcAft>
                <a:spcPct val="0"/>
              </a:spcAft>
              <a:buClrTx/>
              <a:buSzTx/>
              <a:tabLst/>
            </a:pPr>
            <a:r>
              <a:rPr lang="nb-NO" sz="1200" dirty="0">
                <a:solidFill>
                  <a:schemeClr val="bg1"/>
                </a:solidFill>
                <a:latin typeface="Tw Cen MT" panose="020B0602020104020603" pitchFamily="34" charset="0"/>
              </a:rPr>
              <a:t>M</a:t>
            </a:r>
            <a:r>
              <a:rPr kumimoji="0" lang="nb-NO" sz="1200" b="0" i="0" u="none" strike="noStrike" cap="none" normalizeH="0" baseline="0" dirty="0">
                <a:ln>
                  <a:noFill/>
                </a:ln>
                <a:solidFill>
                  <a:schemeClr val="bg1"/>
                </a:solidFill>
                <a:effectLst/>
                <a:latin typeface="Tw Cen MT" panose="020B0602020104020603" pitchFamily="34" charset="0"/>
              </a:rPr>
              <a:t>arine operasjoner gjennom Kværners in-house team</a:t>
            </a:r>
          </a:p>
        </p:txBody>
      </p:sp>
      <p:pic>
        <p:nvPicPr>
          <p:cNvPr id="26" name="Picture 25">
            <a:extLst>
              <a:ext uri="{FF2B5EF4-FFF2-40B4-BE49-F238E27FC236}">
                <a16:creationId xmlns:a16="http://schemas.microsoft.com/office/drawing/2014/main" id="{97CC500F-B28F-4FC8-9A47-9FA684AEA3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4050" y="1804669"/>
            <a:ext cx="630325" cy="1800000"/>
          </a:xfrm>
          <a:prstGeom prst="rect">
            <a:avLst/>
          </a:prstGeom>
        </p:spPr>
      </p:pic>
      <p:pic>
        <p:nvPicPr>
          <p:cNvPr id="27" name="Picture 26">
            <a:extLst>
              <a:ext uri="{FF2B5EF4-FFF2-40B4-BE49-F238E27FC236}">
                <a16:creationId xmlns:a16="http://schemas.microsoft.com/office/drawing/2014/main" id="{5A7D951A-A611-4FB7-90CA-F3B4E8B9BA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3785" y="1849644"/>
            <a:ext cx="630321" cy="1800000"/>
          </a:xfrm>
          <a:prstGeom prst="rect">
            <a:avLst/>
          </a:prstGeom>
        </p:spPr>
      </p:pic>
      <p:pic>
        <p:nvPicPr>
          <p:cNvPr id="28" name="Picture 27">
            <a:extLst>
              <a:ext uri="{FF2B5EF4-FFF2-40B4-BE49-F238E27FC236}">
                <a16:creationId xmlns:a16="http://schemas.microsoft.com/office/drawing/2014/main" id="{E6409310-F92A-4830-AC21-3FE122DDB8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29681" y="1881746"/>
            <a:ext cx="999598" cy="1800000"/>
          </a:xfrm>
          <a:prstGeom prst="rect">
            <a:avLst/>
          </a:prstGeom>
        </p:spPr>
      </p:pic>
      <p:pic>
        <p:nvPicPr>
          <p:cNvPr id="29" name="Picture 28">
            <a:extLst>
              <a:ext uri="{FF2B5EF4-FFF2-40B4-BE49-F238E27FC236}">
                <a16:creationId xmlns:a16="http://schemas.microsoft.com/office/drawing/2014/main" id="{F31AA58E-265E-4B33-99F2-00172F5473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0220" y="1881746"/>
            <a:ext cx="1014732" cy="1800000"/>
          </a:xfrm>
          <a:prstGeom prst="rect">
            <a:avLst/>
          </a:prstGeom>
        </p:spPr>
      </p:pic>
      <p:pic>
        <p:nvPicPr>
          <p:cNvPr id="30" name="Picture 29">
            <a:extLst>
              <a:ext uri="{FF2B5EF4-FFF2-40B4-BE49-F238E27FC236}">
                <a16:creationId xmlns:a16="http://schemas.microsoft.com/office/drawing/2014/main" id="{5D71F192-7261-4425-A6E0-235149DDC86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37950" y="2506143"/>
            <a:ext cx="1303594" cy="543602"/>
          </a:xfrm>
          <a:prstGeom prst="rect">
            <a:avLst/>
          </a:prstGeom>
        </p:spPr>
      </p:pic>
      <p:pic>
        <p:nvPicPr>
          <p:cNvPr id="31" name="Picture 8" descr="logo">
            <a:extLst>
              <a:ext uri="{FF2B5EF4-FFF2-40B4-BE49-F238E27FC236}">
                <a16:creationId xmlns:a16="http://schemas.microsoft.com/office/drawing/2014/main" id="{E91EF47F-B9EE-4C8A-814F-3FA238E09C30}"/>
              </a:ext>
            </a:extLst>
          </p:cNvPr>
          <p:cNvPicPr>
            <a:picLocks noChangeArrowheads="1"/>
          </p:cNvPicPr>
          <p:nvPr/>
        </p:nvPicPr>
        <p:blipFill rotWithShape="1">
          <a:blip r:embed="rId9" cstate="print">
            <a:extLst>
              <a:ext uri="{28A0092B-C50C-407E-A947-70E740481C1C}">
                <a14:useLocalDpi xmlns:a14="http://schemas.microsoft.com/office/drawing/2010/main" val="0"/>
              </a:ext>
            </a:extLst>
          </a:blip>
          <a:srcRect l="-16667" r="-16667"/>
          <a:stretch/>
        </p:blipFill>
        <p:spPr bwMode="auto">
          <a:xfrm>
            <a:off x="7278533" y="4826794"/>
            <a:ext cx="1525588" cy="217885"/>
          </a:xfrm>
          <a:prstGeom prst="rect">
            <a:avLst/>
          </a:prstGeom>
          <a:noFill/>
          <a:extLst>
            <a:ext uri="{909E8E84-426E-40DD-AFC4-6F175D3DCCD1}">
              <a14:hiddenFill xmlns:a14="http://schemas.microsoft.com/office/drawing/2010/main">
                <a:solidFill>
                  <a:srgbClr val="FFFFFF"/>
                </a:solidFill>
              </a14:hiddenFill>
            </a:ext>
          </a:extLst>
        </p:spPr>
      </p:pic>
      <p:sp>
        <p:nvSpPr>
          <p:cNvPr id="34" name="Title 1">
            <a:extLst>
              <a:ext uri="{FF2B5EF4-FFF2-40B4-BE49-F238E27FC236}">
                <a16:creationId xmlns:a16="http://schemas.microsoft.com/office/drawing/2014/main" id="{268F9D6F-A1A5-4A2F-A87D-E639E0675323}"/>
              </a:ext>
            </a:extLst>
          </p:cNvPr>
          <p:cNvSpPr txBox="1">
            <a:spLocks/>
          </p:cNvSpPr>
          <p:nvPr/>
        </p:nvSpPr>
        <p:spPr bwMode="auto">
          <a:xfrm>
            <a:off x="532130" y="294085"/>
            <a:ext cx="8064500" cy="594122"/>
          </a:xfrm>
          <a:prstGeom prst="rect">
            <a:avLst/>
          </a:prstGeom>
          <a:solidFill>
            <a:schemeClr val="tx1">
              <a:alpha val="50000"/>
            </a:schemeClr>
          </a:solidFill>
          <a:ln>
            <a:noFill/>
          </a:ln>
          <a:effectLst/>
          <a:extLst/>
        </p:spPr>
        <p:txBody>
          <a:bodyPr vert="horz" wrap="square" lIns="108000" tIns="0" rIns="0" bIns="0" numCol="1" anchor="ctr" anchorCtr="0" compatLnSpc="1">
            <a:prstTxWarp prst="textNoShape">
              <a:avLst/>
            </a:prstTxWarp>
            <a:normAutofit/>
          </a:bodyPr>
          <a:lstStyle>
            <a:lvl1pPr algn="l" rtl="0" eaLnBrk="1" fontAlgn="base" hangingPunct="1">
              <a:spcBef>
                <a:spcPct val="0"/>
              </a:spcBef>
              <a:spcAft>
                <a:spcPct val="0"/>
              </a:spcAft>
              <a:defRPr sz="2800" b="1">
                <a:solidFill>
                  <a:srgbClr val="00B6BE"/>
                </a:solidFill>
                <a:latin typeface="+mj-lt"/>
                <a:ea typeface="+mj-ea"/>
                <a:cs typeface="+mj-cs"/>
              </a:defRPr>
            </a:lvl1pPr>
            <a:lvl2pPr algn="l" rtl="0" eaLnBrk="1" fontAlgn="base" hangingPunct="1">
              <a:spcBef>
                <a:spcPct val="0"/>
              </a:spcBef>
              <a:spcAft>
                <a:spcPct val="0"/>
              </a:spcAft>
              <a:defRPr sz="2800" b="1">
                <a:solidFill>
                  <a:schemeClr val="folHlink"/>
                </a:solidFill>
                <a:latin typeface="Arial" charset="0"/>
              </a:defRPr>
            </a:lvl2pPr>
            <a:lvl3pPr algn="l" rtl="0" eaLnBrk="1" fontAlgn="base" hangingPunct="1">
              <a:spcBef>
                <a:spcPct val="0"/>
              </a:spcBef>
              <a:spcAft>
                <a:spcPct val="0"/>
              </a:spcAft>
              <a:defRPr sz="2800" b="1">
                <a:solidFill>
                  <a:schemeClr val="folHlink"/>
                </a:solidFill>
                <a:latin typeface="Arial" charset="0"/>
              </a:defRPr>
            </a:lvl3pPr>
            <a:lvl4pPr algn="l" rtl="0" eaLnBrk="1" fontAlgn="base" hangingPunct="1">
              <a:spcBef>
                <a:spcPct val="0"/>
              </a:spcBef>
              <a:spcAft>
                <a:spcPct val="0"/>
              </a:spcAft>
              <a:defRPr sz="2800" b="1">
                <a:solidFill>
                  <a:schemeClr val="folHlink"/>
                </a:solidFill>
                <a:latin typeface="Arial" charset="0"/>
              </a:defRPr>
            </a:lvl4pPr>
            <a:lvl5pPr algn="l" rtl="0" eaLnBrk="1" fontAlgn="base" hangingPunct="1">
              <a:spcBef>
                <a:spcPct val="0"/>
              </a:spcBef>
              <a:spcAft>
                <a:spcPct val="0"/>
              </a:spcAft>
              <a:defRPr sz="2800" b="1">
                <a:solidFill>
                  <a:schemeClr val="folHlink"/>
                </a:solidFill>
                <a:latin typeface="Arial" charset="0"/>
              </a:defRPr>
            </a:lvl5pPr>
            <a:lvl6pPr marL="457200" algn="l" rtl="0" eaLnBrk="1" fontAlgn="base" hangingPunct="1">
              <a:spcBef>
                <a:spcPct val="0"/>
              </a:spcBef>
              <a:spcAft>
                <a:spcPct val="0"/>
              </a:spcAft>
              <a:defRPr sz="2800" b="1">
                <a:solidFill>
                  <a:schemeClr val="folHlink"/>
                </a:solidFill>
                <a:latin typeface="Arial" charset="0"/>
              </a:defRPr>
            </a:lvl6pPr>
            <a:lvl7pPr marL="914400" algn="l" rtl="0" eaLnBrk="1" fontAlgn="base" hangingPunct="1">
              <a:spcBef>
                <a:spcPct val="0"/>
              </a:spcBef>
              <a:spcAft>
                <a:spcPct val="0"/>
              </a:spcAft>
              <a:defRPr sz="2800" b="1">
                <a:solidFill>
                  <a:schemeClr val="folHlink"/>
                </a:solidFill>
                <a:latin typeface="Arial" charset="0"/>
              </a:defRPr>
            </a:lvl7pPr>
            <a:lvl8pPr marL="1371600" algn="l" rtl="0" eaLnBrk="1" fontAlgn="base" hangingPunct="1">
              <a:spcBef>
                <a:spcPct val="0"/>
              </a:spcBef>
              <a:spcAft>
                <a:spcPct val="0"/>
              </a:spcAft>
              <a:defRPr sz="2800" b="1">
                <a:solidFill>
                  <a:schemeClr val="folHlink"/>
                </a:solidFill>
                <a:latin typeface="Arial" charset="0"/>
              </a:defRPr>
            </a:lvl8pPr>
            <a:lvl9pPr marL="1828800" algn="l" rtl="0" eaLnBrk="1" fontAlgn="base" hangingPunct="1">
              <a:spcBef>
                <a:spcPct val="0"/>
              </a:spcBef>
              <a:spcAft>
                <a:spcPct val="0"/>
              </a:spcAft>
              <a:defRPr sz="2800" b="1">
                <a:solidFill>
                  <a:schemeClr val="folHlink"/>
                </a:solidFill>
                <a:latin typeface="Arial" charset="0"/>
              </a:defRPr>
            </a:lvl9pPr>
          </a:lstStyle>
          <a:p>
            <a:r>
              <a:rPr lang="en-GB" kern="0" dirty="0" err="1">
                <a:solidFill>
                  <a:schemeClr val="bg1"/>
                </a:solidFill>
              </a:rPr>
              <a:t>Moglegheiter</a:t>
            </a:r>
            <a:r>
              <a:rPr lang="en-GB" kern="0" dirty="0">
                <a:solidFill>
                  <a:schemeClr val="bg1"/>
                </a:solidFill>
              </a:rPr>
              <a:t> </a:t>
            </a:r>
            <a:r>
              <a:rPr lang="en-GB" kern="0" dirty="0" err="1">
                <a:solidFill>
                  <a:schemeClr val="bg1"/>
                </a:solidFill>
              </a:rPr>
              <a:t>innan</a:t>
            </a:r>
            <a:r>
              <a:rPr lang="en-GB" kern="0" dirty="0">
                <a:solidFill>
                  <a:schemeClr val="bg1"/>
                </a:solidFill>
              </a:rPr>
              <a:t> </a:t>
            </a:r>
            <a:r>
              <a:rPr lang="en-GB" kern="0" dirty="0" err="1">
                <a:solidFill>
                  <a:schemeClr val="bg1"/>
                </a:solidFill>
              </a:rPr>
              <a:t>vind</a:t>
            </a:r>
            <a:endParaRPr lang="en-GB" kern="0" dirty="0">
              <a:solidFill>
                <a:schemeClr val="bg1"/>
              </a:solidFill>
            </a:endParaRPr>
          </a:p>
        </p:txBody>
      </p:sp>
    </p:spTree>
    <p:extLst>
      <p:ext uri="{BB962C8B-B14F-4D97-AF65-F5344CB8AC3E}">
        <p14:creationId xmlns:p14="http://schemas.microsoft.com/office/powerpoint/2010/main" val="2183162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Kvifor</a:t>
            </a:r>
            <a:r>
              <a:rPr lang="en-GB" dirty="0"/>
              <a:t> </a:t>
            </a:r>
            <a:r>
              <a:rPr lang="en-GB" dirty="0" err="1"/>
              <a:t>er</a:t>
            </a:r>
            <a:r>
              <a:rPr lang="en-GB" dirty="0"/>
              <a:t> </a:t>
            </a:r>
            <a:r>
              <a:rPr lang="en-GB" dirty="0" err="1"/>
              <a:t>UngTekno</a:t>
            </a:r>
            <a:r>
              <a:rPr lang="en-GB" dirty="0"/>
              <a:t> </a:t>
            </a:r>
            <a:r>
              <a:rPr lang="en-GB" dirty="0" err="1"/>
              <a:t>viktig</a:t>
            </a:r>
            <a:r>
              <a:rPr lang="en-GB" dirty="0"/>
              <a:t> for </a:t>
            </a:r>
            <a:r>
              <a:rPr lang="en-GB" dirty="0" err="1"/>
              <a:t>Kværner</a:t>
            </a:r>
            <a:r>
              <a:rPr lang="en-GB" dirty="0"/>
              <a:t>?</a:t>
            </a:r>
          </a:p>
        </p:txBody>
      </p:sp>
      <p:sp>
        <p:nvSpPr>
          <p:cNvPr id="3" name="Slide Number Placeholder 2"/>
          <p:cNvSpPr>
            <a:spLocks noGrp="1"/>
          </p:cNvSpPr>
          <p:nvPr>
            <p:ph type="sldNum" sz="quarter" idx="10"/>
          </p:nvPr>
        </p:nvSpPr>
        <p:spPr/>
        <p:txBody>
          <a:bodyPr/>
          <a:lstStyle/>
          <a:p>
            <a:fld id="{627436F8-9353-4F80-9DA6-B58EF91ADC41}" type="slidenum">
              <a:rPr lang="en-GB" smtClean="0"/>
              <a:pPr/>
              <a:t>13</a:t>
            </a:fld>
            <a:endParaRPr lang="en-GB" dirty="0"/>
          </a:p>
        </p:txBody>
      </p:sp>
      <p:sp>
        <p:nvSpPr>
          <p:cNvPr id="4" name="Content Placeholder 3"/>
          <p:cNvSpPr>
            <a:spLocks noGrp="1"/>
          </p:cNvSpPr>
          <p:nvPr>
            <p:ph sz="quarter" idx="13"/>
          </p:nvPr>
        </p:nvSpPr>
        <p:spPr>
          <a:xfrm>
            <a:off x="539750" y="1006078"/>
            <a:ext cx="3312170" cy="3618309"/>
          </a:xfrm>
        </p:spPr>
        <p:txBody>
          <a:bodyPr>
            <a:normAutofit lnSpcReduction="10000"/>
          </a:bodyPr>
          <a:lstStyle/>
          <a:p>
            <a:pPr marL="180975" lvl="1" indent="-180975">
              <a:spcBef>
                <a:spcPct val="20000"/>
              </a:spcBef>
              <a:buClrTx/>
              <a:buBlip>
                <a:blip r:embed="rId3"/>
              </a:buBlip>
            </a:pPr>
            <a:r>
              <a:rPr lang="en-GB" sz="1700" dirty="0" err="1"/>
              <a:t>Rekrutering</a:t>
            </a:r>
            <a:r>
              <a:rPr lang="en-GB" sz="1700" dirty="0"/>
              <a:t> </a:t>
            </a:r>
            <a:r>
              <a:rPr lang="en-GB" sz="1700" dirty="0" err="1"/>
              <a:t>til</a:t>
            </a:r>
            <a:r>
              <a:rPr lang="en-GB" sz="1700" dirty="0"/>
              <a:t> </a:t>
            </a:r>
            <a:r>
              <a:rPr lang="en-GB" sz="1700" dirty="0" err="1"/>
              <a:t>yrkesfag</a:t>
            </a:r>
            <a:r>
              <a:rPr lang="en-GB" sz="1700" dirty="0"/>
              <a:t> </a:t>
            </a:r>
            <a:r>
              <a:rPr lang="en-GB" sz="1700" dirty="0">
                <a:sym typeface="Wingdings" panose="05000000000000000000" pitchFamily="2" charset="2"/>
              </a:rPr>
              <a:t> </a:t>
            </a:r>
            <a:r>
              <a:rPr lang="en-GB" sz="1700" dirty="0"/>
              <a:t> </a:t>
            </a:r>
            <a:r>
              <a:rPr lang="en-GB" sz="1700" dirty="0" err="1"/>
              <a:t>Morgondagens</a:t>
            </a:r>
            <a:r>
              <a:rPr lang="en-GB" sz="1700" dirty="0"/>
              <a:t> </a:t>
            </a:r>
            <a:r>
              <a:rPr lang="en-GB" sz="1700" dirty="0" err="1"/>
              <a:t>industriarbeidar</a:t>
            </a:r>
            <a:endParaRPr lang="en-GB" sz="1700" dirty="0"/>
          </a:p>
          <a:p>
            <a:pPr marL="0" lvl="1" indent="0">
              <a:spcBef>
                <a:spcPct val="20000"/>
              </a:spcBef>
              <a:buClrTx/>
              <a:buNone/>
            </a:pPr>
            <a:endParaRPr lang="en-GB" sz="1700" dirty="0"/>
          </a:p>
          <a:p>
            <a:r>
              <a:rPr lang="en-GB" sz="1700" dirty="0" err="1"/>
              <a:t>Yrkesfag</a:t>
            </a:r>
            <a:r>
              <a:rPr lang="en-GB" sz="1700" dirty="0"/>
              <a:t> </a:t>
            </a:r>
            <a:r>
              <a:rPr lang="en-GB" sz="1700" dirty="0" err="1"/>
              <a:t>i</a:t>
            </a:r>
            <a:r>
              <a:rPr lang="en-GB" sz="1700" dirty="0"/>
              <a:t> </a:t>
            </a:r>
            <a:r>
              <a:rPr lang="en-GB" sz="1700" dirty="0" err="1"/>
              <a:t>endring</a:t>
            </a:r>
            <a:endParaRPr lang="en-GB" sz="1700" dirty="0"/>
          </a:p>
          <a:p>
            <a:pPr lvl="1"/>
            <a:r>
              <a:rPr lang="en-GB" sz="1700" dirty="0" err="1"/>
              <a:t>Digitalisering</a:t>
            </a:r>
            <a:endParaRPr lang="en-GB" sz="1700" dirty="0"/>
          </a:p>
          <a:p>
            <a:pPr lvl="1"/>
            <a:r>
              <a:rPr lang="en-GB" sz="1700" dirty="0" err="1"/>
              <a:t>Nyskaping</a:t>
            </a:r>
            <a:r>
              <a:rPr lang="en-GB" sz="1700" dirty="0"/>
              <a:t>/</a:t>
            </a:r>
            <a:r>
              <a:rPr lang="en-GB" sz="1700" dirty="0" err="1"/>
              <a:t>Endringsvilje</a:t>
            </a:r>
            <a:endParaRPr lang="en-GB" sz="1700" dirty="0"/>
          </a:p>
          <a:p>
            <a:pPr lvl="1"/>
            <a:r>
              <a:rPr lang="en-GB" sz="1700" dirty="0" err="1"/>
              <a:t>Ny</a:t>
            </a:r>
            <a:r>
              <a:rPr lang="en-GB" sz="1700" dirty="0"/>
              <a:t> </a:t>
            </a:r>
            <a:r>
              <a:rPr lang="en-GB" sz="1700" dirty="0" err="1"/>
              <a:t>teknologi</a:t>
            </a:r>
            <a:endParaRPr lang="en-GB" sz="1700" dirty="0"/>
          </a:p>
          <a:p>
            <a:endParaRPr lang="en-GB" sz="1700" dirty="0"/>
          </a:p>
          <a:p>
            <a:r>
              <a:rPr lang="en-GB" sz="1700" dirty="0" err="1"/>
              <a:t>Framsnakke</a:t>
            </a:r>
            <a:r>
              <a:rPr lang="en-GB" sz="1700" dirty="0"/>
              <a:t> </a:t>
            </a:r>
            <a:r>
              <a:rPr lang="en-GB" sz="1700" dirty="0" err="1"/>
              <a:t>norsk</a:t>
            </a:r>
            <a:r>
              <a:rPr lang="en-GB" sz="1700" dirty="0"/>
              <a:t> </a:t>
            </a:r>
            <a:r>
              <a:rPr lang="en-GB" sz="1700" dirty="0" err="1"/>
              <a:t>industri</a:t>
            </a:r>
            <a:r>
              <a:rPr lang="en-GB" sz="1700" dirty="0"/>
              <a:t> </a:t>
            </a:r>
            <a:r>
              <a:rPr lang="en-GB" sz="1700" dirty="0" err="1"/>
              <a:t>og</a:t>
            </a:r>
            <a:r>
              <a:rPr lang="en-GB" sz="1700" dirty="0"/>
              <a:t> </a:t>
            </a:r>
            <a:r>
              <a:rPr lang="en-GB" sz="1700" dirty="0" err="1"/>
              <a:t>kva</a:t>
            </a:r>
            <a:r>
              <a:rPr lang="en-GB" sz="1700" dirty="0"/>
              <a:t> </a:t>
            </a:r>
            <a:r>
              <a:rPr lang="en-GB" sz="1700" dirty="0" err="1"/>
              <a:t>moglegheitar</a:t>
            </a:r>
            <a:r>
              <a:rPr lang="en-GB" sz="1700" dirty="0"/>
              <a:t> </a:t>
            </a:r>
            <a:r>
              <a:rPr lang="en-GB" sz="1700" dirty="0" err="1"/>
              <a:t>som</a:t>
            </a:r>
            <a:r>
              <a:rPr lang="en-GB" sz="1700" dirty="0"/>
              <a:t> </a:t>
            </a:r>
            <a:r>
              <a:rPr lang="en-GB" sz="1700" dirty="0" err="1"/>
              <a:t>finnes</a:t>
            </a:r>
            <a:endParaRPr lang="en-GB" sz="1700" dirty="0"/>
          </a:p>
          <a:p>
            <a:pPr marL="0" indent="0">
              <a:buNone/>
            </a:pPr>
            <a:endParaRPr lang="en-GB" sz="1700" dirty="0"/>
          </a:p>
          <a:p>
            <a:r>
              <a:rPr lang="nb-NO" sz="1700" dirty="0"/>
              <a:t>Rekruttering gjennom lærlingeordninga er </a:t>
            </a:r>
            <a:r>
              <a:rPr lang="nb-NO" sz="1700" dirty="0" err="1"/>
              <a:t>ein</a:t>
            </a:r>
            <a:r>
              <a:rPr lang="nb-NO" sz="1700" dirty="0"/>
              <a:t> viktig del av Kværner sin strategi</a:t>
            </a:r>
            <a:endParaRPr lang="en-GB" sz="1700" dirty="0"/>
          </a:p>
          <a:p>
            <a:endParaRPr lang="en-GB" sz="1700" dirty="0"/>
          </a:p>
          <a:p>
            <a:endParaRPr lang="en-GB" sz="1700" dirty="0"/>
          </a:p>
          <a:p>
            <a:pPr marL="182562" lvl="1" indent="0">
              <a:buNone/>
            </a:pPr>
            <a:endParaRPr lang="en-GB" sz="1700" dirty="0"/>
          </a:p>
          <a:p>
            <a:endParaRPr lang="en-GB" sz="1700" dirty="0"/>
          </a:p>
          <a:p>
            <a:pPr marL="182562" lvl="1" indent="0">
              <a:buNone/>
            </a:pPr>
            <a:endParaRPr lang="en-GB" dirty="0"/>
          </a:p>
          <a:p>
            <a:pPr marL="182562" lvl="1" indent="0">
              <a:buNone/>
            </a:pPr>
            <a:endParaRPr lang="en-GB"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987574"/>
            <a:ext cx="4248472" cy="3693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6391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B8F4C2A-AF4E-4653-BEE0-5FE5E4D1A5FA}"/>
              </a:ext>
            </a:extLst>
          </p:cNvPr>
          <p:cNvGraphicFramePr>
            <a:graphicFrameLocks noChangeAspect="1"/>
          </p:cNvGraphicFramePr>
          <p:nvPr>
            <p:custDataLst>
              <p:tags r:id="rId2"/>
            </p:custDataLst>
            <p:extLst>
              <p:ext uri="{D42A27DB-BD31-4B8C-83A1-F6EECF244321}">
                <p14:modId xmlns:p14="http://schemas.microsoft.com/office/powerpoint/2010/main" val="51952902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5130" name="think-cell Slide" r:id="rId6" imgW="395" imgH="394" progId="TCLayout.ActiveDocument.1">
                  <p:embed/>
                </p:oleObj>
              </mc:Choice>
              <mc:Fallback>
                <p:oleObj name="think-cell Slide" r:id="rId6" imgW="395" imgH="394" progId="TCLayout.ActiveDocument.1">
                  <p:embed/>
                  <p:pic>
                    <p:nvPicPr>
                      <p:cNvPr id="0" name=""/>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0CBAC90-70D3-42F9-A6CA-54CD2B78FC24}"/>
              </a:ext>
            </a:extLst>
          </p:cNvPr>
          <p:cNvSpPr/>
          <p:nvPr>
            <p:custDataLst>
              <p:tags r:id="rId3"/>
            </p:custDataLst>
          </p:nvPr>
        </p:nvSpPr>
        <p:spPr bwMode="auto">
          <a:xfrm>
            <a:off x="0" y="0"/>
            <a:ext cx="119063" cy="119063"/>
          </a:xfrm>
          <a:prstGeom prst="rect">
            <a:avLst/>
          </a:prstGeom>
          <a:solidFill>
            <a:schemeClr val="accent1"/>
          </a:solidFill>
          <a:ln w="9525" cap="flat" cmpd="sng" algn="ctr">
            <a:solidFill>
              <a:srgbClr val="66CDD3"/>
            </a:solidFill>
            <a:prstDash val="solid"/>
            <a:round/>
            <a:headEnd type="none" w="med" len="med"/>
            <a:tailEnd type="none" w="med" len="med"/>
          </a:ln>
          <a:effectLst/>
          <a:ex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200025" fontAlgn="base">
              <a:spcBef>
                <a:spcPct val="0"/>
              </a:spcBef>
              <a:spcAft>
                <a:spcPct val="0"/>
              </a:spcAft>
            </a:pPr>
            <a:endParaRPr lang="nb-NO" sz="2100" b="1" err="1">
              <a:solidFill>
                <a:schemeClr val="bg1"/>
              </a:solidFill>
              <a:latin typeface="Arial" panose="020B0604020202020204" pitchFamily="34" charset="0"/>
              <a:ea typeface="+mj-ea"/>
              <a:cs typeface="+mj-cs"/>
              <a:sym typeface="Arial" panose="020B0604020202020204" pitchFamily="34" charset="0"/>
            </a:endParaRPr>
          </a:p>
        </p:txBody>
      </p:sp>
      <p:sp>
        <p:nvSpPr>
          <p:cNvPr id="3" name="Plassholder for lysbildenummer 2">
            <a:extLst>
              <a:ext uri="{FF2B5EF4-FFF2-40B4-BE49-F238E27FC236}">
                <a16:creationId xmlns:a16="http://schemas.microsoft.com/office/drawing/2014/main" id="{F9FECBCA-A6D6-489A-BF97-29853D89B557}"/>
              </a:ext>
            </a:extLst>
          </p:cNvPr>
          <p:cNvSpPr>
            <a:spLocks noGrp="1"/>
          </p:cNvSpPr>
          <p:nvPr>
            <p:ph type="sldNum" sz="quarter" idx="10"/>
          </p:nvPr>
        </p:nvSpPr>
        <p:spPr/>
        <p:txBody>
          <a:bodyPr/>
          <a:lstStyle/>
          <a:p>
            <a:pPr defTabSz="685800">
              <a:defRPr/>
            </a:pPr>
            <a:fld id="{627436F8-9353-4F80-9DA6-B58EF91ADC41}" type="slidenum">
              <a:rPr lang="en-GB" sz="800">
                <a:solidFill>
                  <a:srgbClr val="FFFFFF"/>
                </a:solidFill>
                <a:latin typeface="Arial"/>
              </a:rPr>
              <a:pPr defTabSz="685800">
                <a:defRPr/>
              </a:pPr>
              <a:t>14</a:t>
            </a:fld>
            <a:endParaRPr lang="en-GB" sz="800">
              <a:solidFill>
                <a:srgbClr val="FFFFFF"/>
              </a:solidFill>
              <a:latin typeface="Arial"/>
            </a:endParaRPr>
          </a:p>
        </p:txBody>
      </p:sp>
      <p:pic>
        <p:nvPicPr>
          <p:cNvPr id="35" name="Picture 34">
            <a:extLst>
              <a:ext uri="{FF2B5EF4-FFF2-40B4-BE49-F238E27FC236}">
                <a16:creationId xmlns:a16="http://schemas.microsoft.com/office/drawing/2014/main" id="{FAB63094-1836-435D-96B1-B5A034316ABE}"/>
              </a:ext>
            </a:extLst>
          </p:cNvPr>
          <p:cNvPicPr>
            <a:picLocks noChangeAspect="1"/>
          </p:cNvPicPr>
          <p:nvPr/>
        </p:nvPicPr>
        <p:blipFill rotWithShape="1">
          <a:blip r:embed="rId8"/>
          <a:srcRect l="37972" t="9094" r="38427" b="6204"/>
          <a:stretch/>
        </p:blipFill>
        <p:spPr>
          <a:xfrm>
            <a:off x="579600" y="1469536"/>
            <a:ext cx="933938" cy="18844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7" name="Picture 36">
            <a:extLst>
              <a:ext uri="{FF2B5EF4-FFF2-40B4-BE49-F238E27FC236}">
                <a16:creationId xmlns:a16="http://schemas.microsoft.com/office/drawing/2014/main" id="{9EBAB09C-4C4B-4001-97D4-54A2326F6747}"/>
              </a:ext>
            </a:extLst>
          </p:cNvPr>
          <p:cNvPicPr>
            <a:picLocks noChangeAspect="1"/>
          </p:cNvPicPr>
          <p:nvPr/>
        </p:nvPicPr>
        <p:blipFill rotWithShape="1">
          <a:blip r:embed="rId9"/>
          <a:srcRect l="38707" t="10028" r="38741" b="6203"/>
          <a:stretch/>
        </p:blipFill>
        <p:spPr>
          <a:xfrm>
            <a:off x="3062591" y="1469537"/>
            <a:ext cx="902369" cy="18844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8" name="Picture 37">
            <a:extLst>
              <a:ext uri="{FF2B5EF4-FFF2-40B4-BE49-F238E27FC236}">
                <a16:creationId xmlns:a16="http://schemas.microsoft.com/office/drawing/2014/main" id="{571C05C3-6A19-47D3-A420-C520DAED9A4C}"/>
              </a:ext>
            </a:extLst>
          </p:cNvPr>
          <p:cNvPicPr>
            <a:picLocks noChangeAspect="1"/>
          </p:cNvPicPr>
          <p:nvPr/>
        </p:nvPicPr>
        <p:blipFill rotWithShape="1">
          <a:blip r:embed="rId10"/>
          <a:srcRect l="38497" t="9655" r="38846" b="6203"/>
          <a:stretch/>
        </p:blipFill>
        <p:spPr>
          <a:xfrm>
            <a:off x="4277821" y="1469537"/>
            <a:ext cx="902369" cy="18841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 name="Picture 40">
            <a:extLst>
              <a:ext uri="{FF2B5EF4-FFF2-40B4-BE49-F238E27FC236}">
                <a16:creationId xmlns:a16="http://schemas.microsoft.com/office/drawing/2014/main" id="{12962D33-C645-4DB3-999D-BCCF8713A029}"/>
              </a:ext>
            </a:extLst>
          </p:cNvPr>
          <p:cNvPicPr>
            <a:picLocks noChangeAspect="1"/>
          </p:cNvPicPr>
          <p:nvPr/>
        </p:nvPicPr>
        <p:blipFill rotWithShape="1">
          <a:blip r:embed="rId11"/>
          <a:srcRect l="38707" t="10028" r="38532" b="6203"/>
          <a:stretch/>
        </p:blipFill>
        <p:spPr>
          <a:xfrm>
            <a:off x="5493050" y="1469537"/>
            <a:ext cx="908421" cy="18796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2" name="Picture 41">
            <a:extLst>
              <a:ext uri="{FF2B5EF4-FFF2-40B4-BE49-F238E27FC236}">
                <a16:creationId xmlns:a16="http://schemas.microsoft.com/office/drawing/2014/main" id="{A9F7ADC1-7364-4C49-815B-D02D36E885BB}"/>
              </a:ext>
            </a:extLst>
          </p:cNvPr>
          <p:cNvPicPr>
            <a:picLocks noChangeAspect="1"/>
          </p:cNvPicPr>
          <p:nvPr/>
        </p:nvPicPr>
        <p:blipFill rotWithShape="1">
          <a:blip r:embed="rId12"/>
          <a:srcRect l="38601" t="10214" r="38742" b="6204"/>
          <a:stretch/>
        </p:blipFill>
        <p:spPr>
          <a:xfrm>
            <a:off x="6714331" y="1469536"/>
            <a:ext cx="908590" cy="18844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3" name="TextBox 42">
            <a:extLst>
              <a:ext uri="{FF2B5EF4-FFF2-40B4-BE49-F238E27FC236}">
                <a16:creationId xmlns:a16="http://schemas.microsoft.com/office/drawing/2014/main" id="{FBA39865-5191-4AF5-9A49-2AA009B677FD}"/>
              </a:ext>
            </a:extLst>
          </p:cNvPr>
          <p:cNvSpPr txBox="1"/>
          <p:nvPr/>
        </p:nvSpPr>
        <p:spPr>
          <a:xfrm>
            <a:off x="669967" y="3926165"/>
            <a:ext cx="690895" cy="169277"/>
          </a:xfrm>
          <a:prstGeom prst="rect">
            <a:avLst/>
          </a:prstGeom>
        </p:spPr>
        <p:txBody>
          <a:bodyPr wrap="none" lIns="0" tIns="0" rIns="0" bIns="0" rtlCol="0">
            <a:spAutoFit/>
          </a:bodyPr>
          <a:lstStyle/>
          <a:p>
            <a:pPr algn="ctr" defTabSz="514350"/>
            <a:r>
              <a:rPr lang="en-US" sz="1100">
                <a:latin typeface="Arial"/>
              </a:rPr>
              <a:t>Dashboard</a:t>
            </a:r>
          </a:p>
        </p:txBody>
      </p:sp>
      <p:sp>
        <p:nvSpPr>
          <p:cNvPr id="44" name="TextBox 43">
            <a:extLst>
              <a:ext uri="{FF2B5EF4-FFF2-40B4-BE49-F238E27FC236}">
                <a16:creationId xmlns:a16="http://schemas.microsoft.com/office/drawing/2014/main" id="{EFBF2615-4E16-4472-A1CB-39F483988EBA}"/>
              </a:ext>
            </a:extLst>
          </p:cNvPr>
          <p:cNvSpPr txBox="1"/>
          <p:nvPr/>
        </p:nvSpPr>
        <p:spPr>
          <a:xfrm>
            <a:off x="1816772" y="3926166"/>
            <a:ext cx="908590" cy="338554"/>
          </a:xfrm>
          <a:prstGeom prst="rect">
            <a:avLst/>
          </a:prstGeom>
        </p:spPr>
        <p:txBody>
          <a:bodyPr wrap="square" lIns="0" tIns="0" rIns="0" bIns="0" rtlCol="0">
            <a:spAutoFit/>
          </a:bodyPr>
          <a:lstStyle/>
          <a:p>
            <a:pPr algn="ctr" defTabSz="514350"/>
            <a:r>
              <a:rPr lang="en-US" sz="1100">
                <a:latin typeface="Arial"/>
              </a:rPr>
              <a:t>Workorder</a:t>
            </a:r>
          </a:p>
          <a:p>
            <a:pPr algn="ctr" defTabSz="514350"/>
            <a:r>
              <a:rPr lang="en-US" sz="1100">
                <a:latin typeface="Arial"/>
              </a:rPr>
              <a:t>list</a:t>
            </a:r>
          </a:p>
        </p:txBody>
      </p:sp>
      <p:sp>
        <p:nvSpPr>
          <p:cNvPr id="45" name="TextBox 44">
            <a:extLst>
              <a:ext uri="{FF2B5EF4-FFF2-40B4-BE49-F238E27FC236}">
                <a16:creationId xmlns:a16="http://schemas.microsoft.com/office/drawing/2014/main" id="{EFC4499C-1E2B-4CD2-8769-8A3965AACF94}"/>
              </a:ext>
            </a:extLst>
          </p:cNvPr>
          <p:cNvSpPr txBox="1"/>
          <p:nvPr/>
        </p:nvSpPr>
        <p:spPr>
          <a:xfrm>
            <a:off x="3164626" y="3926166"/>
            <a:ext cx="657231" cy="338554"/>
          </a:xfrm>
          <a:prstGeom prst="rect">
            <a:avLst/>
          </a:prstGeom>
        </p:spPr>
        <p:txBody>
          <a:bodyPr wrap="none" lIns="0" tIns="0" rIns="0" bIns="0" rtlCol="0">
            <a:spAutoFit/>
          </a:bodyPr>
          <a:lstStyle/>
          <a:p>
            <a:pPr algn="ctr" defTabSz="514350"/>
            <a:r>
              <a:rPr lang="en-US" sz="1100">
                <a:latin typeface="Arial"/>
              </a:rPr>
              <a:t>Workorder</a:t>
            </a:r>
          </a:p>
          <a:p>
            <a:pPr algn="ctr" defTabSz="514350"/>
            <a:r>
              <a:rPr lang="en-US" sz="1100">
                <a:latin typeface="Arial"/>
              </a:rPr>
              <a:t>Filter</a:t>
            </a:r>
          </a:p>
        </p:txBody>
      </p:sp>
      <p:sp>
        <p:nvSpPr>
          <p:cNvPr id="46" name="TextBox 45">
            <a:extLst>
              <a:ext uri="{FF2B5EF4-FFF2-40B4-BE49-F238E27FC236}">
                <a16:creationId xmlns:a16="http://schemas.microsoft.com/office/drawing/2014/main" id="{56D8188C-0BEC-44D8-93A2-9B0B136A88C4}"/>
              </a:ext>
            </a:extLst>
          </p:cNvPr>
          <p:cNvSpPr txBox="1"/>
          <p:nvPr/>
        </p:nvSpPr>
        <p:spPr>
          <a:xfrm>
            <a:off x="4506703" y="3926166"/>
            <a:ext cx="432812" cy="338554"/>
          </a:xfrm>
          <a:prstGeom prst="rect">
            <a:avLst/>
          </a:prstGeom>
        </p:spPr>
        <p:txBody>
          <a:bodyPr wrap="none" lIns="0" tIns="0" rIns="0" bIns="0" rtlCol="0">
            <a:spAutoFit/>
          </a:bodyPr>
          <a:lstStyle/>
          <a:p>
            <a:pPr algn="ctr" defTabSz="514350"/>
            <a:r>
              <a:rPr lang="en-US" sz="1100">
                <a:latin typeface="Arial"/>
              </a:rPr>
              <a:t>Object</a:t>
            </a:r>
          </a:p>
          <a:p>
            <a:pPr algn="ctr" defTabSz="514350"/>
            <a:r>
              <a:rPr lang="en-US" sz="1100">
                <a:latin typeface="Arial"/>
              </a:rPr>
              <a:t>Details</a:t>
            </a:r>
          </a:p>
        </p:txBody>
      </p:sp>
      <p:sp>
        <p:nvSpPr>
          <p:cNvPr id="47" name="TextBox 46">
            <a:extLst>
              <a:ext uri="{FF2B5EF4-FFF2-40B4-BE49-F238E27FC236}">
                <a16:creationId xmlns:a16="http://schemas.microsoft.com/office/drawing/2014/main" id="{44459969-B745-4F93-A2FA-CAD84C5A5FBA}"/>
              </a:ext>
            </a:extLst>
          </p:cNvPr>
          <p:cNvSpPr txBox="1"/>
          <p:nvPr/>
        </p:nvSpPr>
        <p:spPr>
          <a:xfrm>
            <a:off x="5743678" y="3926166"/>
            <a:ext cx="407164" cy="338554"/>
          </a:xfrm>
          <a:prstGeom prst="rect">
            <a:avLst/>
          </a:prstGeom>
        </p:spPr>
        <p:txBody>
          <a:bodyPr wrap="none" lIns="0" tIns="0" rIns="0" bIns="0" rtlCol="0">
            <a:spAutoFit/>
          </a:bodyPr>
          <a:lstStyle/>
          <a:p>
            <a:pPr algn="ctr" defTabSz="514350"/>
            <a:r>
              <a:rPr lang="en-US" sz="1100">
                <a:latin typeface="Arial"/>
              </a:rPr>
              <a:t>Object</a:t>
            </a:r>
          </a:p>
          <a:p>
            <a:pPr algn="ctr" defTabSz="514350"/>
            <a:r>
              <a:rPr lang="en-US" sz="1100">
                <a:latin typeface="Arial"/>
              </a:rPr>
              <a:t>Note</a:t>
            </a:r>
          </a:p>
        </p:txBody>
      </p:sp>
      <p:sp>
        <p:nvSpPr>
          <p:cNvPr id="48" name="TextBox 47">
            <a:extLst>
              <a:ext uri="{FF2B5EF4-FFF2-40B4-BE49-F238E27FC236}">
                <a16:creationId xmlns:a16="http://schemas.microsoft.com/office/drawing/2014/main" id="{A1CB6439-C8B5-4659-9ADE-CE889CAFA318}"/>
              </a:ext>
            </a:extLst>
          </p:cNvPr>
          <p:cNvSpPr txBox="1"/>
          <p:nvPr/>
        </p:nvSpPr>
        <p:spPr>
          <a:xfrm>
            <a:off x="6990267" y="3926165"/>
            <a:ext cx="360676" cy="169277"/>
          </a:xfrm>
          <a:prstGeom prst="rect">
            <a:avLst/>
          </a:prstGeom>
        </p:spPr>
        <p:txBody>
          <a:bodyPr wrap="none" lIns="0" tIns="0" rIns="0" bIns="0" rtlCol="0">
            <a:spAutoFit/>
          </a:bodyPr>
          <a:lstStyle/>
          <a:p>
            <a:pPr algn="ctr" defTabSz="514350"/>
            <a:r>
              <a:rPr lang="en-US" sz="1100">
                <a:latin typeface="Arial"/>
              </a:rPr>
              <a:t>Team</a:t>
            </a:r>
          </a:p>
        </p:txBody>
      </p:sp>
      <p:pic>
        <p:nvPicPr>
          <p:cNvPr id="49" name="Picture 48">
            <a:extLst>
              <a:ext uri="{FF2B5EF4-FFF2-40B4-BE49-F238E27FC236}">
                <a16:creationId xmlns:a16="http://schemas.microsoft.com/office/drawing/2014/main" id="{180B20BA-53EA-4141-8D62-9FFD580C4A41}"/>
              </a:ext>
            </a:extLst>
          </p:cNvPr>
          <p:cNvPicPr>
            <a:picLocks noChangeAspect="1"/>
          </p:cNvPicPr>
          <p:nvPr/>
        </p:nvPicPr>
        <p:blipFill rotWithShape="1">
          <a:blip r:embed="rId13"/>
          <a:srcRect l="38182" t="8909" r="38322" b="6016"/>
          <a:stretch/>
        </p:blipFill>
        <p:spPr>
          <a:xfrm>
            <a:off x="1826399" y="1469537"/>
            <a:ext cx="923332" cy="18796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4"/>
          <p:cNvSpPr>
            <a:spLocks noGrp="1"/>
          </p:cNvSpPr>
          <p:nvPr>
            <p:ph type="title"/>
          </p:nvPr>
        </p:nvSpPr>
        <p:spPr/>
        <p:txBody>
          <a:bodyPr/>
          <a:lstStyle/>
          <a:p>
            <a:r>
              <a:rPr lang="en-GB" dirty="0" err="1"/>
              <a:t>Digitalisering</a:t>
            </a:r>
            <a:endParaRPr lang="en-GB" dirty="0"/>
          </a:p>
        </p:txBody>
      </p:sp>
    </p:spTree>
    <p:extLst>
      <p:ext uri="{BB962C8B-B14F-4D97-AF65-F5344CB8AC3E}">
        <p14:creationId xmlns:p14="http://schemas.microsoft.com/office/powerpoint/2010/main" val="3032281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1EFF920-035E-4C96-A944-D81B98CF9C92}"/>
              </a:ext>
            </a:extLst>
          </p:cNvPr>
          <p:cNvGraphicFramePr>
            <a:graphicFrameLocks noChangeAspect="1"/>
          </p:cNvGraphicFramePr>
          <p:nvPr>
            <p:custDataLst>
              <p:tags r:id="rId2"/>
            </p:custDataLst>
            <p:extLst>
              <p:ext uri="{D42A27DB-BD31-4B8C-83A1-F6EECF244321}">
                <p14:modId xmlns:p14="http://schemas.microsoft.com/office/powerpoint/2010/main" val="5813424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6154" name="think-cell Slide" r:id="rId6" imgW="395" imgH="394" progId="TCLayout.ActiveDocument.1">
                  <p:embed/>
                </p:oleObj>
              </mc:Choice>
              <mc:Fallback>
                <p:oleObj name="think-cell Slide" r:id="rId6" imgW="395" imgH="394" progId="TCLayout.ActiveDocument.1">
                  <p:embed/>
                  <p:pic>
                    <p:nvPicPr>
                      <p:cNvPr id="0" name=""/>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0BC897E-D647-4EA8-ABAD-06A79BDAFF0C}"/>
              </a:ext>
            </a:extLst>
          </p:cNvPr>
          <p:cNvSpPr/>
          <p:nvPr>
            <p:custDataLst>
              <p:tags r:id="rId3"/>
            </p:custDataLst>
          </p:nvPr>
        </p:nvSpPr>
        <p:spPr bwMode="auto">
          <a:xfrm>
            <a:off x="0" y="0"/>
            <a:ext cx="119063" cy="119063"/>
          </a:xfrm>
          <a:prstGeom prst="rect">
            <a:avLst/>
          </a:prstGeom>
          <a:solidFill>
            <a:schemeClr val="accent1"/>
          </a:solidFill>
          <a:ln w="9525" cap="flat" cmpd="sng" algn="ctr">
            <a:solidFill>
              <a:srgbClr val="66CDD3"/>
            </a:solidFill>
            <a:prstDash val="solid"/>
            <a:round/>
            <a:headEnd type="none" w="med" len="med"/>
            <a:tailEnd type="none" w="med" len="med"/>
          </a:ln>
          <a:effectLst/>
          <a:ex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200025" fontAlgn="base">
              <a:spcBef>
                <a:spcPct val="0"/>
              </a:spcBef>
              <a:spcAft>
                <a:spcPct val="0"/>
              </a:spcAft>
            </a:pPr>
            <a:endParaRPr lang="nb-NO" sz="2100" b="1" dirty="0">
              <a:solidFill>
                <a:schemeClr val="bg1"/>
              </a:solidFill>
              <a:latin typeface="Arial" panose="020B0604020202020204" pitchFamily="34" charset="0"/>
              <a:ea typeface="+mj-ea"/>
              <a:cs typeface="+mj-cs"/>
              <a:sym typeface="Arial" panose="020B0604020202020204" pitchFamily="34" charset="0"/>
            </a:endParaRPr>
          </a:p>
        </p:txBody>
      </p:sp>
      <p:sp>
        <p:nvSpPr>
          <p:cNvPr id="3" name="Plassholder for lysbildenummer 2">
            <a:extLst>
              <a:ext uri="{FF2B5EF4-FFF2-40B4-BE49-F238E27FC236}">
                <a16:creationId xmlns:a16="http://schemas.microsoft.com/office/drawing/2014/main" id="{4F043DE3-8D17-45F7-8579-92370DA505AB}"/>
              </a:ext>
            </a:extLst>
          </p:cNvPr>
          <p:cNvSpPr>
            <a:spLocks noGrp="1"/>
          </p:cNvSpPr>
          <p:nvPr>
            <p:ph type="sldNum" sz="quarter" idx="10"/>
          </p:nvPr>
        </p:nvSpPr>
        <p:spPr/>
        <p:txBody>
          <a:bodyPr/>
          <a:lstStyle/>
          <a:p>
            <a:pPr defTabSz="685800">
              <a:defRPr/>
            </a:pPr>
            <a:fld id="{627436F8-9353-4F80-9DA6-B58EF91ADC41}" type="slidenum">
              <a:rPr lang="en-GB" sz="800">
                <a:solidFill>
                  <a:srgbClr val="FFFFFF"/>
                </a:solidFill>
                <a:latin typeface="Arial"/>
              </a:rPr>
              <a:pPr defTabSz="685800">
                <a:defRPr/>
              </a:pPr>
              <a:t>15</a:t>
            </a:fld>
            <a:endParaRPr lang="en-GB" sz="800">
              <a:solidFill>
                <a:srgbClr val="FFFFFF"/>
              </a:solidFill>
              <a:latin typeface="Arial"/>
            </a:endParaRPr>
          </a:p>
        </p:txBody>
      </p:sp>
      <p:pic>
        <p:nvPicPr>
          <p:cNvPr id="4" name="Bilde 3">
            <a:extLst>
              <a:ext uri="{FF2B5EF4-FFF2-40B4-BE49-F238E27FC236}">
                <a16:creationId xmlns:a16="http://schemas.microsoft.com/office/drawing/2014/main" id="{DF81AA79-B75A-4889-A465-03936CDDA582}"/>
              </a:ext>
            </a:extLst>
          </p:cNvPr>
          <p:cNvPicPr>
            <a:picLocks noChangeAspect="1"/>
          </p:cNvPicPr>
          <p:nvPr/>
        </p:nvPicPr>
        <p:blipFill>
          <a:blip r:embed="rId8"/>
          <a:stretch>
            <a:fillRect/>
          </a:stretch>
        </p:blipFill>
        <p:spPr>
          <a:xfrm>
            <a:off x="723600" y="1721770"/>
            <a:ext cx="4192355" cy="2358200"/>
          </a:xfrm>
          <a:prstGeom prst="rect">
            <a:avLst/>
          </a:prstGeom>
        </p:spPr>
      </p:pic>
      <p:pic>
        <p:nvPicPr>
          <p:cNvPr id="1741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66066" y="1285771"/>
            <a:ext cx="2862318" cy="3230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le 4"/>
          <p:cNvSpPr>
            <a:spLocks noGrp="1"/>
          </p:cNvSpPr>
          <p:nvPr>
            <p:ph type="title"/>
          </p:nvPr>
        </p:nvSpPr>
        <p:spPr>
          <a:xfrm>
            <a:off x="539750" y="141685"/>
            <a:ext cx="8064500" cy="594122"/>
          </a:xfrm>
        </p:spPr>
        <p:txBody>
          <a:bodyPr/>
          <a:lstStyle/>
          <a:p>
            <a:r>
              <a:rPr lang="en-GB" dirty="0" err="1"/>
              <a:t>Robotisering</a:t>
            </a:r>
            <a:endParaRPr lang="en-GB" dirty="0"/>
          </a:p>
        </p:txBody>
      </p:sp>
    </p:spTree>
    <p:extLst>
      <p:ext uri="{BB962C8B-B14F-4D97-AF65-F5344CB8AC3E}">
        <p14:creationId xmlns:p14="http://schemas.microsoft.com/office/powerpoint/2010/main" val="819896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27436F8-9353-4F80-9DA6-B58EF91ADC41}" type="slidenum">
              <a:rPr lang="en-GB" smtClean="0"/>
              <a:pPr/>
              <a:t>16</a:t>
            </a:fld>
            <a:endParaRPr lang="en-GB" dirty="0"/>
          </a:p>
        </p:txBody>
      </p:sp>
      <p:pic>
        <p:nvPicPr>
          <p:cNvPr id="3" name="Picture 2" descr="Båt - kjøtteine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9" t="7559" r="-219" b="6526"/>
          <a:stretch/>
        </p:blipFill>
        <p:spPr bwMode="auto">
          <a:xfrm>
            <a:off x="0" y="0"/>
            <a:ext cx="9164026" cy="462438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539750" y="141685"/>
            <a:ext cx="8064500" cy="594122"/>
          </a:xfrm>
          <a:prstGeom prst="rect">
            <a:avLst/>
          </a:prstGeom>
        </p:spPr>
        <p:txBody>
          <a:bodyPr/>
          <a:lstStyle>
            <a:lvl1pPr algn="l" rtl="0" eaLnBrk="1" fontAlgn="base" hangingPunct="1">
              <a:spcBef>
                <a:spcPct val="0"/>
              </a:spcBef>
              <a:spcAft>
                <a:spcPct val="0"/>
              </a:spcAft>
              <a:defRPr sz="2800" b="1">
                <a:solidFill>
                  <a:srgbClr val="00B6BE"/>
                </a:solidFill>
                <a:latin typeface="+mj-lt"/>
                <a:ea typeface="+mj-ea"/>
                <a:cs typeface="+mj-cs"/>
              </a:defRPr>
            </a:lvl1pPr>
            <a:lvl2pPr algn="l" rtl="0" eaLnBrk="1" fontAlgn="base" hangingPunct="1">
              <a:spcBef>
                <a:spcPct val="0"/>
              </a:spcBef>
              <a:spcAft>
                <a:spcPct val="0"/>
              </a:spcAft>
              <a:defRPr sz="2800" b="1">
                <a:solidFill>
                  <a:schemeClr val="folHlink"/>
                </a:solidFill>
                <a:latin typeface="Arial" charset="0"/>
              </a:defRPr>
            </a:lvl2pPr>
            <a:lvl3pPr algn="l" rtl="0" eaLnBrk="1" fontAlgn="base" hangingPunct="1">
              <a:spcBef>
                <a:spcPct val="0"/>
              </a:spcBef>
              <a:spcAft>
                <a:spcPct val="0"/>
              </a:spcAft>
              <a:defRPr sz="2800" b="1">
                <a:solidFill>
                  <a:schemeClr val="folHlink"/>
                </a:solidFill>
                <a:latin typeface="Arial" charset="0"/>
              </a:defRPr>
            </a:lvl3pPr>
            <a:lvl4pPr algn="l" rtl="0" eaLnBrk="1" fontAlgn="base" hangingPunct="1">
              <a:spcBef>
                <a:spcPct val="0"/>
              </a:spcBef>
              <a:spcAft>
                <a:spcPct val="0"/>
              </a:spcAft>
              <a:defRPr sz="2800" b="1">
                <a:solidFill>
                  <a:schemeClr val="folHlink"/>
                </a:solidFill>
                <a:latin typeface="Arial" charset="0"/>
              </a:defRPr>
            </a:lvl4pPr>
            <a:lvl5pPr algn="l" rtl="0" eaLnBrk="1" fontAlgn="base" hangingPunct="1">
              <a:spcBef>
                <a:spcPct val="0"/>
              </a:spcBef>
              <a:spcAft>
                <a:spcPct val="0"/>
              </a:spcAft>
              <a:defRPr sz="2800" b="1">
                <a:solidFill>
                  <a:schemeClr val="folHlink"/>
                </a:solidFill>
                <a:latin typeface="Arial" charset="0"/>
              </a:defRPr>
            </a:lvl5pPr>
            <a:lvl6pPr marL="457200" algn="l" rtl="0" eaLnBrk="1" fontAlgn="base" hangingPunct="1">
              <a:spcBef>
                <a:spcPct val="0"/>
              </a:spcBef>
              <a:spcAft>
                <a:spcPct val="0"/>
              </a:spcAft>
              <a:defRPr sz="2800" b="1">
                <a:solidFill>
                  <a:schemeClr val="folHlink"/>
                </a:solidFill>
                <a:latin typeface="Arial" charset="0"/>
              </a:defRPr>
            </a:lvl6pPr>
            <a:lvl7pPr marL="914400" algn="l" rtl="0" eaLnBrk="1" fontAlgn="base" hangingPunct="1">
              <a:spcBef>
                <a:spcPct val="0"/>
              </a:spcBef>
              <a:spcAft>
                <a:spcPct val="0"/>
              </a:spcAft>
              <a:defRPr sz="2800" b="1">
                <a:solidFill>
                  <a:schemeClr val="folHlink"/>
                </a:solidFill>
                <a:latin typeface="Arial" charset="0"/>
              </a:defRPr>
            </a:lvl7pPr>
            <a:lvl8pPr marL="1371600" algn="l" rtl="0" eaLnBrk="1" fontAlgn="base" hangingPunct="1">
              <a:spcBef>
                <a:spcPct val="0"/>
              </a:spcBef>
              <a:spcAft>
                <a:spcPct val="0"/>
              </a:spcAft>
              <a:defRPr sz="2800" b="1">
                <a:solidFill>
                  <a:schemeClr val="folHlink"/>
                </a:solidFill>
                <a:latin typeface="Arial" charset="0"/>
              </a:defRPr>
            </a:lvl8pPr>
            <a:lvl9pPr marL="1828800" algn="l" rtl="0" eaLnBrk="1" fontAlgn="base" hangingPunct="1">
              <a:spcBef>
                <a:spcPct val="0"/>
              </a:spcBef>
              <a:spcAft>
                <a:spcPct val="0"/>
              </a:spcAft>
              <a:defRPr sz="2800" b="1">
                <a:solidFill>
                  <a:schemeClr val="folHlink"/>
                </a:solidFill>
                <a:latin typeface="Arial" charset="0"/>
              </a:defRPr>
            </a:lvl9pPr>
          </a:lstStyle>
          <a:p>
            <a:r>
              <a:rPr lang="en-GB" sz="2400" kern="0" dirty="0" err="1"/>
              <a:t>Industrien</a:t>
            </a:r>
            <a:r>
              <a:rPr lang="en-GB" sz="2400" kern="0" dirty="0"/>
              <a:t> i Sunnhordland </a:t>
            </a:r>
            <a:r>
              <a:rPr lang="en-GB" sz="2400" kern="0" dirty="0" err="1"/>
              <a:t>har</a:t>
            </a:r>
            <a:r>
              <a:rPr lang="en-GB" sz="2400" kern="0" dirty="0"/>
              <a:t> </a:t>
            </a:r>
            <a:r>
              <a:rPr lang="en-GB" sz="2400" kern="0" dirty="0" err="1"/>
              <a:t>alltid</a:t>
            </a:r>
            <a:r>
              <a:rPr lang="en-GB" sz="2400" kern="0" dirty="0"/>
              <a:t> </a:t>
            </a:r>
            <a:r>
              <a:rPr lang="en-GB" sz="2400" kern="0" dirty="0" err="1"/>
              <a:t>vore</a:t>
            </a:r>
            <a:r>
              <a:rPr lang="en-GB" sz="2400" kern="0" dirty="0"/>
              <a:t> </a:t>
            </a:r>
            <a:r>
              <a:rPr lang="en-GB" sz="2400" kern="0" dirty="0" err="1"/>
              <a:t>omstillingsdyktig</a:t>
            </a:r>
            <a:endParaRPr lang="en-GB" sz="2400" kern="0" dirty="0"/>
          </a:p>
        </p:txBody>
      </p:sp>
    </p:spTree>
    <p:extLst>
      <p:ext uri="{BB962C8B-B14F-4D97-AF65-F5344CB8AC3E}">
        <p14:creationId xmlns:p14="http://schemas.microsoft.com/office/powerpoint/2010/main" val="3895421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27436F8-9353-4F80-9DA6-B58EF91ADC41}" type="slidenum">
              <a:rPr lang="en-GB" smtClean="0"/>
              <a:pPr/>
              <a:t>17</a:t>
            </a:fld>
            <a:endParaRPr lang="en-GB" dirty="0"/>
          </a:p>
        </p:txBody>
      </p:sp>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7794" t="3753" b="822"/>
          <a:stretch/>
        </p:blipFill>
        <p:spPr>
          <a:xfrm>
            <a:off x="0" y="0"/>
            <a:ext cx="9144001" cy="5143499"/>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3728" y="1831264"/>
            <a:ext cx="4896544" cy="1100526"/>
          </a:xfrm>
          <a:prstGeom prst="rect">
            <a:avLst/>
          </a:prstGeom>
        </p:spPr>
      </p:pic>
    </p:spTree>
    <p:extLst>
      <p:ext uri="{BB962C8B-B14F-4D97-AF65-F5344CB8AC3E}">
        <p14:creationId xmlns:p14="http://schemas.microsoft.com/office/powerpoint/2010/main" val="2070479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normAutofit/>
          </a:bodyPr>
          <a:lstStyle/>
          <a:p>
            <a:fld id="{627436F8-9353-4F80-9DA6-B58EF91ADC41}" type="slidenum">
              <a:rPr lang="en-GB" smtClean="0"/>
              <a:pPr/>
              <a:t>18</a:t>
            </a:fld>
            <a:endParaRPr lang="en-GB" dirty="0"/>
          </a:p>
        </p:txBody>
      </p:sp>
    </p:spTree>
    <p:extLst>
      <p:ext uri="{BB962C8B-B14F-4D97-AF65-F5344CB8AC3E}">
        <p14:creationId xmlns:p14="http://schemas.microsoft.com/office/powerpoint/2010/main" val="6615621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DNEW" val="Fals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8zKv2VYRbGzdvy303zlU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oMsmVkv5R6OmNPkpp.7OWw"/>
</p:tagLst>
</file>

<file path=ppt/theme/_rels/them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theme/theme1.xml><?xml version="1.0" encoding="utf-8"?>
<a:theme xmlns:a="http://schemas.openxmlformats.org/drawingml/2006/main" name="1_Blank">
  <a:themeElements>
    <a:clrScheme name="Kvaerner">
      <a:dk1>
        <a:srgbClr val="000000"/>
      </a:dk1>
      <a:lt1>
        <a:srgbClr val="FFFFFF"/>
      </a:lt1>
      <a:dk2>
        <a:srgbClr val="333333"/>
      </a:dk2>
      <a:lt2>
        <a:srgbClr val="CCCCCC"/>
      </a:lt2>
      <a:accent1>
        <a:srgbClr val="00ACB6"/>
      </a:accent1>
      <a:accent2>
        <a:srgbClr val="00468C"/>
      </a:accent2>
      <a:accent3>
        <a:srgbClr val="1E94D4"/>
      </a:accent3>
      <a:accent4>
        <a:srgbClr val="78A8CC"/>
      </a:accent4>
      <a:accent5>
        <a:srgbClr val="666666"/>
      </a:accent5>
      <a:accent6>
        <a:srgbClr val="999999"/>
      </a:accent6>
      <a:hlink>
        <a:srgbClr val="00ACB6"/>
      </a:hlink>
      <a:folHlink>
        <a:srgbClr val="CCCCCC"/>
      </a:folHlink>
    </a:clrScheme>
    <a:fontScheme name="1 Kvaerner Light 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rgbClr val="66CDD3"/>
          </a:solidFill>
          <a:prstDash val="solid"/>
          <a:round/>
          <a:headEnd type="none" w="med" len="med"/>
          <a:tailEnd type="none" w="med" len="med"/>
        </a:ln>
        <a:effectLst/>
        <a:extLst/>
      </a:spPr>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defPPr marL="177800" marR="0" indent="-177800" algn="l" defTabSz="266700" rtl="0" eaLnBrk="1" fontAlgn="base" latinLnBrk="0" hangingPunct="1">
          <a:lnSpc>
            <a:spcPct val="90000"/>
          </a:lnSpc>
          <a:spcBef>
            <a:spcPct val="0"/>
          </a:spcBef>
          <a:spcAft>
            <a:spcPct val="0"/>
          </a:spcAft>
          <a:buClrTx/>
          <a:buSzTx/>
          <a:buFontTx/>
          <a:buBlip>
            <a:blip xmlns:r="http://schemas.openxmlformats.org/officeDocument/2006/relationships" r:embed="rId1"/>
          </a:buBlip>
          <a:tabLst/>
          <a:defRPr kumimoji="0" sz="1800" b="0" i="0" u="none" strike="noStrike" cap="none" normalizeH="0" baseline="0" dirty="0" err="1" smtClean="0">
            <a:ln>
              <a:noFill/>
            </a:ln>
            <a:solidFill>
              <a:schemeClr val="bg1"/>
            </a:solidFill>
            <a:effectLst/>
            <a:latin typeface="+mn-lt"/>
          </a:defRPr>
        </a:defPPr>
      </a:lstStyle>
    </a:spDef>
    <a:lnDef>
      <a:spPr bwMode="auto">
        <a:solidFill>
          <a:srgbClr val="66CDD3"/>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lIns="0" tIns="36000" rIns="0" bIns="36000" rtlCol="0">
        <a:spAutoFit/>
      </a:bodyPr>
      <a:lstStyle>
        <a:defPPr marL="177800" indent="-177800">
          <a:buBlip>
            <a:blip xmlns:r="http://schemas.openxmlformats.org/officeDocument/2006/relationships" r:embed="rId2"/>
          </a:buBlip>
          <a:defRPr dirty="0" err="1" smtClean="0"/>
        </a:defPPr>
      </a:lstStyle>
    </a:txDef>
  </a:objectDefaults>
  <a:extraClrSchemeLst/>
  <a:custClrLst>
    <a:custClr name="Kvaerner Teal 20%">
      <a:srgbClr val="CCEEF0"/>
    </a:custClr>
    <a:custClr name="Kvaerner Teal 40%">
      <a:srgbClr val="99DEE2"/>
    </a:custClr>
    <a:custClr name="Kvaerner Teal 60%">
      <a:srgbClr val="66CDD3"/>
    </a:custClr>
    <a:custClr name="Kvaerner Teal 80%">
      <a:srgbClr val="33BDC5"/>
    </a:custClr>
    <a:custClr name="Kvaerner Dark Blue 20%">
      <a:srgbClr val="CCDAE8"/>
    </a:custClr>
    <a:custClr name="Kvaerner Dark Blue 40%">
      <a:srgbClr val="99B5D1"/>
    </a:custClr>
    <a:custClr name="Kvaerner Dark Blue 60%">
      <a:srgbClr val="6690BA"/>
    </a:custClr>
    <a:custClr name="Kvaerner Dark Blue 80%">
      <a:srgbClr val="336BA3"/>
    </a:custClr>
    <a:custClr name="Kvaerner Dark Grey 20%">
      <a:srgbClr val="CCCCCC"/>
    </a:custClr>
    <a:custClr name="Kvaerner Dark Grey 40%">
      <a:srgbClr val="999999"/>
    </a:custClr>
    <a:custClr name="Kvaerner Dark Grey 60%">
      <a:srgbClr val="666666"/>
    </a:custClr>
    <a:custClr name="Kvaerner Dark Grey 80%">
      <a:srgbClr val="333333"/>
    </a:custClr>
    <a:custClr name="Kvaerner Red">
      <a:srgbClr val="AB0325"/>
    </a:custClr>
    <a:custClr name="HSE Dark Orange">
      <a:srgbClr val="D0661E"/>
    </a:custClr>
    <a:custClr name="HSE Orange">
      <a:srgbClr val="E3A51A"/>
    </a:custClr>
    <a:custClr name="HSE Yellow">
      <a:srgbClr val="F5DC00"/>
    </a:custClr>
    <a:custClr name="HSE Green">
      <a:srgbClr val="8CB43C"/>
    </a:custClr>
    <a:custClr name="HSE Red">
      <a:srgbClr val="C30E1A"/>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229</Words>
  <Application>Microsoft Office PowerPoint</Application>
  <PresentationFormat>Skjermfremvisning (16:9)</PresentationFormat>
  <Paragraphs>90</Paragraphs>
  <Slides>18</Slides>
  <Notes>18</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18</vt:i4>
      </vt:variant>
    </vt:vector>
  </HeadingPairs>
  <TitlesOfParts>
    <vt:vector size="24" baseType="lpstr">
      <vt:lpstr>Arial</vt:lpstr>
      <vt:lpstr>Calibri</vt:lpstr>
      <vt:lpstr>Tw Cen MT</vt:lpstr>
      <vt:lpstr>Wingdings</vt:lpstr>
      <vt:lpstr>1_Blank</vt:lpstr>
      <vt:lpstr>think-cell Slide</vt:lpstr>
      <vt:lpstr>PowerPoint-presentasjon</vt:lpstr>
      <vt:lpstr>Industrien i Sunnhordland</vt:lpstr>
      <vt:lpstr>PowerPoint-presentasjon</vt:lpstr>
      <vt:lpstr>PowerPoint-presentasjon</vt:lpstr>
      <vt:lpstr>Verdas energibehov doblar seg i 2040</vt:lpstr>
      <vt:lpstr>Store endringar i energimixen</vt:lpstr>
      <vt:lpstr>Norge: Mindre olje, meir gass</vt:lpstr>
      <vt:lpstr>Men olje og gass framleis viktig i mange år</vt:lpstr>
      <vt:lpstr>Kværner satsar og har tru på framtida</vt:lpstr>
      <vt:lpstr>Relevant kompetanse også for nye marknader</vt:lpstr>
      <vt:lpstr>Sunnhordland kraftsenter for grøn omstilling?</vt:lpstr>
      <vt:lpstr>PowerPoint-presentasjon</vt:lpstr>
      <vt:lpstr>Kvifor er UngTekno viktig for Kværner?</vt:lpstr>
      <vt:lpstr>Digitalisering</vt:lpstr>
      <vt:lpstr>Robotisering</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2012-08-23T09:25:39Z</dcterms:created>
  <dcterms:modified xsi:type="dcterms:W3CDTF">2019-01-23T11:35:43Z</dcterms:modified>
</cp:coreProperties>
</file>